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7" r:id="rId2"/>
  </p:sldMasterIdLst>
  <p:notesMasterIdLst>
    <p:notesMasterId r:id="rId1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Century Gothic" panose="020B0502020202020204" pitchFamily="34" charset="0"/>
      <p:regular r:id="rId20"/>
      <p:bold r:id="rId21"/>
      <p:italic r:id="rId22"/>
      <p:boldItalic r:id="rId23"/>
    </p:embeddedFont>
    <p:embeddedFont>
      <p:font typeface="Garamond" panose="02020404030301010803" pitchFamily="18" charset="0"/>
      <p:regular r:id="rId24"/>
      <p:bold r:id="rId25"/>
      <p:italic r:id="rId26"/>
      <p:boldItalic r:id="rId27"/>
    </p:embeddedFont>
    <p:embeddedFont>
      <p:font typeface="Georgia" panose="02040502050405020303" pitchFamily="18"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2" roundtripDataSignature="AMtx7miMIzsr4jbitdUabROfU9O7IbADZ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04"/>
  </p:normalViewPr>
  <p:slideViewPr>
    <p:cSldViewPr snapToGrid="0">
      <p:cViewPr varScale="1">
        <p:scale>
          <a:sx n="120" d="100"/>
          <a:sy n="120" d="100"/>
        </p:scale>
        <p:origin x="864"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1.xml"/><Relationship Id="rId21" Type="http://schemas.openxmlformats.org/officeDocument/2006/relationships/font" Target="fonts/font6.fntdata"/><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9.fntdata"/><Relationship Id="rId32" Type="http://customschemas.google.com/relationships/presentationmetadata" Target="metadata"/><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4.fntdata"/><Relationship Id="rId31" Type="http://schemas.openxmlformats.org/officeDocument/2006/relationships/font" Target="fonts/font1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xfordbibliographies.com/view/document/obo-9780199756384/obo-9780199756384-0036.xm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jstor.org/stable/10.5406/j.ctt2ttcqq"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8" name="Google Shape;16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4" name="Google Shape;31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[the feedback: too theoretical, unsure what the point of my rant is]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Learning: I need to FOCUS on the project at hand and leave my musings for a different setting/ conversation!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4" name="Google Shape;37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Google Shape;174;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0" name="Google Shape;19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sz="900" u="sng">
                <a:solidFill>
                  <a:schemeClr val="hlink"/>
                </a:solidFill>
                <a:highlight>
                  <a:srgbClr val="FFFFFF"/>
                </a:highlight>
                <a:hlinkClick r:id="rId3"/>
              </a:rPr>
              <a:t>https://www.oxfordbibliographies.com/view/document/obo-9780199756384/obo-9780199756384-0036.xml</a:t>
            </a:r>
            <a:endParaRPr sz="900">
              <a:solidFill>
                <a:srgbClr val="333333"/>
              </a:solidFill>
              <a:highlight>
                <a:srgbClr val="FFFFFF"/>
              </a:highlight>
            </a:endParaRPr>
          </a:p>
          <a:p>
            <a:pPr marL="0" lvl="0" indent="457200" algn="l" rtl="0">
              <a:lnSpc>
                <a:spcPct val="100000"/>
              </a:lnSpc>
              <a:spcBef>
                <a:spcPts val="0"/>
              </a:spcBef>
              <a:spcAft>
                <a:spcPts val="0"/>
              </a:spcAft>
              <a:buSzPts val="1100"/>
              <a:buNone/>
            </a:pPr>
            <a:r>
              <a:rPr lang="en-US" sz="900">
                <a:solidFill>
                  <a:srgbClr val="333333"/>
                </a:solidFill>
                <a:highlight>
                  <a:srgbClr val="FFFFFF"/>
                </a:highlight>
              </a:rPr>
              <a:t>For many, there could be a sociology of error but not a sociology of knowledge. What this meant was that while a diligent application of the scientific method would explain the production of truth, error could be explained by “social factors” distorting this process. </a:t>
            </a:r>
            <a:endParaRPr sz="900">
              <a:solidFill>
                <a:srgbClr val="333333"/>
              </a:solidFill>
              <a:highlight>
                <a:srgbClr val="FFFFFF"/>
              </a:highlight>
            </a:endParaRPr>
          </a:p>
          <a:p>
            <a:pPr marL="0" lvl="0" indent="0" algn="l" rtl="0">
              <a:lnSpc>
                <a:spcPct val="100000"/>
              </a:lnSpc>
              <a:spcBef>
                <a:spcPts val="0"/>
              </a:spcBef>
              <a:spcAft>
                <a:spcPts val="0"/>
              </a:spcAft>
              <a:buSzPts val="1100"/>
              <a:buNone/>
            </a:pPr>
            <a:endParaRPr sz="900">
              <a:solidFill>
                <a:srgbClr val="333333"/>
              </a:solidFill>
              <a:highlight>
                <a:srgbClr val="FFFFFF"/>
              </a:highlight>
            </a:endParaRPr>
          </a:p>
          <a:p>
            <a:pPr marL="0" lvl="0" indent="0" algn="l" rtl="0">
              <a:lnSpc>
                <a:spcPct val="115000"/>
              </a:lnSpc>
              <a:spcBef>
                <a:spcPts val="900"/>
              </a:spcBef>
              <a:spcAft>
                <a:spcPts val="0"/>
              </a:spcAft>
              <a:buClr>
                <a:schemeClr val="dk1"/>
              </a:buClr>
              <a:buSzPts val="1100"/>
              <a:buFont typeface="Arial"/>
              <a:buNone/>
            </a:pPr>
            <a:r>
              <a:rPr lang="en-US" sz="1200" u="sng">
                <a:solidFill>
                  <a:schemeClr val="dk1"/>
                </a:solidFill>
                <a:highlight>
                  <a:schemeClr val="lt1"/>
                </a:highlight>
              </a:rPr>
              <a:t>Exercise:</a:t>
            </a:r>
            <a:r>
              <a:rPr lang="en-US" sz="1200">
                <a:solidFill>
                  <a:schemeClr val="dk1"/>
                </a:solidFill>
                <a:highlight>
                  <a:schemeClr val="lt1"/>
                </a:highlight>
              </a:rPr>
              <a:t> </a:t>
            </a:r>
            <a:r>
              <a:rPr lang="en-US" sz="1200" i="1">
                <a:solidFill>
                  <a:schemeClr val="dk1"/>
                </a:solidFill>
                <a:highlight>
                  <a:schemeClr val="lt1"/>
                </a:highlight>
              </a:rPr>
              <a:t>Fields of Knowledge</a:t>
            </a:r>
            <a:endParaRPr sz="1200" i="1">
              <a:solidFill>
                <a:schemeClr val="dk1"/>
              </a:solidFill>
              <a:highlight>
                <a:schemeClr val="lt1"/>
              </a:highlight>
            </a:endParaRPr>
          </a:p>
          <a:p>
            <a:pPr marL="0" lvl="0" indent="0" algn="l" rtl="0">
              <a:lnSpc>
                <a:spcPct val="115000"/>
              </a:lnSpc>
              <a:spcBef>
                <a:spcPts val="900"/>
              </a:spcBef>
              <a:spcAft>
                <a:spcPts val="0"/>
              </a:spcAft>
              <a:buClr>
                <a:schemeClr val="dk1"/>
              </a:buClr>
              <a:buSzPts val="1100"/>
              <a:buFont typeface="Arial"/>
              <a:buNone/>
            </a:pPr>
            <a:r>
              <a:rPr lang="en-US" sz="1200">
                <a:solidFill>
                  <a:schemeClr val="dk1"/>
                </a:solidFill>
                <a:highlight>
                  <a:schemeClr val="lt1"/>
                </a:highlight>
              </a:rPr>
              <a:t>Select an interest you have outside of nursing.</a:t>
            </a:r>
            <a:endParaRPr sz="1200">
              <a:solidFill>
                <a:schemeClr val="dk1"/>
              </a:solidFill>
              <a:highlight>
                <a:schemeClr val="lt1"/>
              </a:highlight>
            </a:endParaRPr>
          </a:p>
          <a:p>
            <a:pPr marL="0" lvl="0" indent="457200" algn="l" rtl="0">
              <a:lnSpc>
                <a:spcPct val="115000"/>
              </a:lnSpc>
              <a:spcBef>
                <a:spcPts val="900"/>
              </a:spcBef>
              <a:spcAft>
                <a:spcPts val="0"/>
              </a:spcAft>
              <a:buClr>
                <a:schemeClr val="dk1"/>
              </a:buClr>
              <a:buSzPts val="1100"/>
              <a:buFont typeface="Arial"/>
              <a:buNone/>
            </a:pPr>
            <a:r>
              <a:rPr lang="en-US" sz="1200">
                <a:solidFill>
                  <a:schemeClr val="dk1"/>
                </a:solidFill>
                <a:highlight>
                  <a:schemeClr val="lt1"/>
                </a:highlight>
              </a:rPr>
              <a:t>My Interest: The social impact of the carceral system</a:t>
            </a:r>
            <a:endParaRPr sz="1200">
              <a:solidFill>
                <a:schemeClr val="dk1"/>
              </a:solidFill>
              <a:highlight>
                <a:schemeClr val="lt1"/>
              </a:highlight>
            </a:endParaRPr>
          </a:p>
          <a:p>
            <a:pPr marL="0" lvl="0" indent="0" algn="l" rtl="0">
              <a:lnSpc>
                <a:spcPct val="115000"/>
              </a:lnSpc>
              <a:spcBef>
                <a:spcPts val="900"/>
              </a:spcBef>
              <a:spcAft>
                <a:spcPts val="0"/>
              </a:spcAft>
              <a:buClr>
                <a:schemeClr val="dk1"/>
              </a:buClr>
              <a:buSzPts val="1100"/>
              <a:buFont typeface="Arial"/>
              <a:buNone/>
            </a:pPr>
            <a:r>
              <a:rPr lang="en-US" sz="1200">
                <a:solidFill>
                  <a:schemeClr val="dk1"/>
                </a:solidFill>
                <a:highlight>
                  <a:schemeClr val="lt1"/>
                </a:highlight>
              </a:rPr>
              <a:t>Find a field of study or discipline that supports that interest.</a:t>
            </a:r>
            <a:endParaRPr sz="1200">
              <a:solidFill>
                <a:schemeClr val="dk1"/>
              </a:solidFill>
              <a:highlight>
                <a:schemeClr val="lt1"/>
              </a:highlight>
            </a:endParaRPr>
          </a:p>
          <a:p>
            <a:pPr marL="0" lvl="0" indent="457200" algn="l" rtl="0">
              <a:lnSpc>
                <a:spcPct val="115000"/>
              </a:lnSpc>
              <a:spcBef>
                <a:spcPts val="900"/>
              </a:spcBef>
              <a:spcAft>
                <a:spcPts val="0"/>
              </a:spcAft>
              <a:buClr>
                <a:schemeClr val="dk1"/>
              </a:buClr>
              <a:buSzPts val="1100"/>
              <a:buFont typeface="Arial"/>
              <a:buNone/>
            </a:pPr>
            <a:r>
              <a:rPr lang="en-US" sz="1200">
                <a:solidFill>
                  <a:schemeClr val="dk1"/>
                </a:solidFill>
                <a:highlight>
                  <a:schemeClr val="lt1"/>
                </a:highlight>
              </a:rPr>
              <a:t>Criminology/ Criminal Justice</a:t>
            </a:r>
            <a:endParaRPr sz="1200">
              <a:solidFill>
                <a:schemeClr val="dk1"/>
              </a:solidFill>
              <a:highlight>
                <a:schemeClr val="lt1"/>
              </a:highlight>
            </a:endParaRPr>
          </a:p>
          <a:p>
            <a:pPr marL="0" lvl="0" indent="0" algn="l" rtl="0">
              <a:lnSpc>
                <a:spcPct val="115000"/>
              </a:lnSpc>
              <a:spcBef>
                <a:spcPts val="900"/>
              </a:spcBef>
              <a:spcAft>
                <a:spcPts val="0"/>
              </a:spcAft>
              <a:buSzPts val="1100"/>
              <a:buNone/>
            </a:pPr>
            <a:r>
              <a:rPr lang="en-US" sz="1200">
                <a:solidFill>
                  <a:schemeClr val="dk1"/>
                </a:solidFill>
                <a:highlight>
                  <a:schemeClr val="lt1"/>
                </a:highlight>
              </a:rPr>
              <a:t>  Research knowledge acquisition in that field (epistemology)</a:t>
            </a:r>
            <a:endParaRPr sz="1200">
              <a:solidFill>
                <a:schemeClr val="dk1"/>
              </a:solidFill>
              <a:highlight>
                <a:schemeClr val="lt1"/>
              </a:highlight>
            </a:endParaRPr>
          </a:p>
          <a:p>
            <a:pPr marL="457200" lvl="0" indent="0" algn="l" rtl="0">
              <a:lnSpc>
                <a:spcPct val="115000"/>
              </a:lnSpc>
              <a:spcBef>
                <a:spcPts val="900"/>
              </a:spcBef>
              <a:spcAft>
                <a:spcPts val="0"/>
              </a:spcAft>
              <a:buSzPts val="1100"/>
              <a:buNone/>
            </a:pPr>
            <a:r>
              <a:rPr lang="en-US" sz="1200">
                <a:solidFill>
                  <a:schemeClr val="dk1"/>
                </a:solidFill>
                <a:highlight>
                  <a:schemeClr val="lt1"/>
                </a:highlight>
              </a:rPr>
              <a:t>Arrigo &amp; Williams (2006) “the production of criminological knowledge is considered here as both the result and the source of a deeply social practice of tribal communality”; “Like many fields of inquiry thast attempt to explain “realities: of one kind of another, criminology lacks a clear, rational, and generally accepted epistemology to guide theory testing</a:t>
            </a:r>
            <a:endParaRPr sz="1200">
              <a:solidFill>
                <a:schemeClr val="dk1"/>
              </a:solidFill>
              <a:highlight>
                <a:schemeClr val="lt1"/>
              </a:highlight>
            </a:endParaRPr>
          </a:p>
          <a:p>
            <a:pPr marL="457200" lvl="0" indent="0" algn="l" rtl="0">
              <a:lnSpc>
                <a:spcPct val="115000"/>
              </a:lnSpc>
              <a:spcBef>
                <a:spcPts val="900"/>
              </a:spcBef>
              <a:spcAft>
                <a:spcPts val="0"/>
              </a:spcAft>
              <a:buSzPts val="1100"/>
              <a:buNone/>
            </a:pPr>
            <a:r>
              <a:rPr lang="en-US" sz="1200">
                <a:solidFill>
                  <a:schemeClr val="dk1"/>
                </a:solidFill>
                <a:highlight>
                  <a:schemeClr val="lt1"/>
                </a:highlight>
              </a:rPr>
              <a:t>Often- theory testing in this field is built upon taken for granted assumptions embedded withing criminology proper and lead to problematic assertions about what constitutes crime, which persons represent criminals and how best to make truth claims about both. </a:t>
            </a:r>
            <a:endParaRPr sz="1200">
              <a:solidFill>
                <a:schemeClr val="dk1"/>
              </a:solidFill>
              <a:highlight>
                <a:schemeClr val="lt1"/>
              </a:highlight>
            </a:endParaRPr>
          </a:p>
          <a:p>
            <a:pPr marL="457200" lvl="0" indent="0" algn="l" rtl="0">
              <a:lnSpc>
                <a:spcPct val="115000"/>
              </a:lnSpc>
              <a:spcBef>
                <a:spcPts val="900"/>
              </a:spcBef>
              <a:spcAft>
                <a:spcPts val="0"/>
              </a:spcAft>
              <a:buSzPts val="1100"/>
              <a:buNone/>
            </a:pPr>
            <a:r>
              <a:rPr lang="en-US" sz="1200">
                <a:solidFill>
                  <a:schemeClr val="dk1"/>
                </a:solidFill>
                <a:highlight>
                  <a:schemeClr val="lt1"/>
                </a:highlight>
              </a:rPr>
              <a:t>James Clifford, a vocal commentator on the topic, described ethnography as one of the major contributors to the production of criminological knowledge, however, this study is often aimed to produce “knowledge” about “they”, “them” and “others” (Clifford, 1986, 1988) another piece of evidence related to the tribal nature of “knowledge”- the distinction between insiders and outsiders…</a:t>
            </a:r>
            <a:endParaRPr sz="1200">
              <a:solidFill>
                <a:schemeClr val="dk1"/>
              </a:solidFill>
              <a:highlight>
                <a:schemeClr val="lt1"/>
              </a:highlight>
            </a:endParaRPr>
          </a:p>
          <a:p>
            <a:pPr marL="0" lvl="0" indent="457200" algn="l" rtl="0">
              <a:lnSpc>
                <a:spcPct val="115000"/>
              </a:lnSpc>
              <a:spcBef>
                <a:spcPts val="900"/>
              </a:spcBef>
              <a:spcAft>
                <a:spcPts val="0"/>
              </a:spcAft>
              <a:buSzPts val="1100"/>
              <a:buNone/>
            </a:pPr>
            <a:r>
              <a:rPr lang="en-US" sz="1200">
                <a:solidFill>
                  <a:schemeClr val="dk1"/>
                </a:solidFill>
                <a:highlight>
                  <a:schemeClr val="lt1"/>
                </a:highlight>
              </a:rPr>
              <a:t>Philosophy of ethics and cultural assumptions of “truth telling”, the paradox of observation bias</a:t>
            </a:r>
            <a:endParaRPr sz="1200">
              <a:solidFill>
                <a:schemeClr val="dk1"/>
              </a:solidFill>
              <a:highlight>
                <a:schemeClr val="lt1"/>
              </a:highlight>
            </a:endParaRPr>
          </a:p>
          <a:p>
            <a:pPr marL="914400" lvl="0" indent="0" algn="l" rtl="0">
              <a:lnSpc>
                <a:spcPct val="115000"/>
              </a:lnSpc>
              <a:spcBef>
                <a:spcPts val="900"/>
              </a:spcBef>
              <a:spcAft>
                <a:spcPts val="0"/>
              </a:spcAft>
              <a:buSzPts val="1100"/>
              <a:buNone/>
            </a:pPr>
            <a:r>
              <a:rPr lang="en-US" sz="1200">
                <a:solidFill>
                  <a:schemeClr val="dk1"/>
                </a:solidFill>
                <a:highlight>
                  <a:schemeClr val="lt1"/>
                </a:highlight>
              </a:rPr>
              <a:t>“Ethical inquiry investigates how non-normative expressions of reason, desire, choice and conduct are fundamental, rather than peripheral, to being fully human” (Arrigo)</a:t>
            </a:r>
            <a:endParaRPr sz="1200">
              <a:solidFill>
                <a:schemeClr val="dk1"/>
              </a:solidFill>
              <a:highlight>
                <a:schemeClr val="lt1"/>
              </a:highlight>
            </a:endParaRPr>
          </a:p>
          <a:p>
            <a:pPr marL="0" lvl="0" indent="0" algn="l" rtl="0">
              <a:lnSpc>
                <a:spcPct val="115000"/>
              </a:lnSpc>
              <a:spcBef>
                <a:spcPts val="900"/>
              </a:spcBef>
              <a:spcAft>
                <a:spcPts val="0"/>
              </a:spcAft>
              <a:buSzPts val="1100"/>
              <a:buNone/>
            </a:pPr>
            <a:r>
              <a:rPr lang="en-US" sz="1200">
                <a:solidFill>
                  <a:schemeClr val="dk1"/>
                </a:solidFill>
                <a:highlight>
                  <a:schemeClr val="lt1"/>
                </a:highlight>
              </a:rPr>
              <a:t>How does the selected field’s “process” of knowledge acquisition differ from the Nursing Process? (Assess, Diagnose, Plan, Implement, Evaluate)</a:t>
            </a:r>
            <a:endParaRPr sz="1200">
              <a:solidFill>
                <a:schemeClr val="dk1"/>
              </a:solidFill>
              <a:highlight>
                <a:schemeClr val="lt1"/>
              </a:highlight>
            </a:endParaRPr>
          </a:p>
          <a:p>
            <a:pPr marL="457200" lvl="0" indent="0" algn="l" rtl="0">
              <a:lnSpc>
                <a:spcPct val="115000"/>
              </a:lnSpc>
              <a:spcBef>
                <a:spcPts val="900"/>
              </a:spcBef>
              <a:spcAft>
                <a:spcPts val="0"/>
              </a:spcAft>
              <a:buClr>
                <a:schemeClr val="dk1"/>
              </a:buClr>
              <a:buSzPts val="1100"/>
              <a:buFont typeface="Arial"/>
              <a:buNone/>
            </a:pPr>
            <a:r>
              <a:rPr lang="en-US" sz="1200">
                <a:solidFill>
                  <a:schemeClr val="dk1"/>
                </a:solidFill>
                <a:highlight>
                  <a:schemeClr val="lt1"/>
                </a:highlight>
              </a:rPr>
              <a:t>It is much more multidimensional than nursing-- criminology struggles with Multidisciplinary conflict” psychological, philosophical, biological, sociological- that is different even than certain types of conflict we would see within the medical hierarchies regarding evidence and scientific truths. </a:t>
            </a:r>
            <a:endParaRPr sz="1200">
              <a:solidFill>
                <a:schemeClr val="dk1"/>
              </a:solidFill>
              <a:highlight>
                <a:schemeClr val="lt1"/>
              </a:highlight>
            </a:endParaRPr>
          </a:p>
          <a:p>
            <a:pPr marL="0" lvl="0" indent="0" algn="l" rtl="0">
              <a:lnSpc>
                <a:spcPct val="115000"/>
              </a:lnSpc>
              <a:spcBef>
                <a:spcPts val="900"/>
              </a:spcBef>
              <a:spcAft>
                <a:spcPts val="0"/>
              </a:spcAft>
              <a:buSzPts val="1100"/>
              <a:buNone/>
            </a:pPr>
            <a:r>
              <a:rPr lang="en-US" sz="1200">
                <a:solidFill>
                  <a:schemeClr val="dk1"/>
                </a:solidFill>
                <a:highlight>
                  <a:schemeClr val="lt1"/>
                </a:highlight>
              </a:rPr>
              <a:t> How might you use the other field’s process to support innovation in nursing?</a:t>
            </a:r>
            <a:endParaRPr sz="1200">
              <a:solidFill>
                <a:schemeClr val="dk1"/>
              </a:solidFill>
              <a:highlight>
                <a:schemeClr val="lt1"/>
              </a:highlight>
            </a:endParaRPr>
          </a:p>
          <a:p>
            <a:pPr marL="0" lvl="0" indent="0" algn="l" rtl="0">
              <a:lnSpc>
                <a:spcPct val="115000"/>
              </a:lnSpc>
              <a:spcBef>
                <a:spcPts val="900"/>
              </a:spcBef>
              <a:spcAft>
                <a:spcPts val="0"/>
              </a:spcAft>
              <a:buSzPts val="1100"/>
              <a:buNone/>
            </a:pPr>
            <a:r>
              <a:rPr lang="en-US" sz="1200">
                <a:solidFill>
                  <a:schemeClr val="dk1"/>
                </a:solidFill>
                <a:highlight>
                  <a:schemeClr val="lt1"/>
                </a:highlight>
              </a:rPr>
              <a:t>	Looking at the impact of cultural assumptions about “truth telling” - pain management, holistic care…</a:t>
            </a:r>
            <a:endParaRPr sz="1200">
              <a:solidFill>
                <a:schemeClr val="dk1"/>
              </a:solidFill>
              <a:highlight>
                <a:schemeClr val="lt1"/>
              </a:highlight>
            </a:endParaRPr>
          </a:p>
          <a:p>
            <a:pPr marL="0" lvl="0" indent="0" algn="l" rtl="0">
              <a:lnSpc>
                <a:spcPct val="115000"/>
              </a:lnSpc>
              <a:spcBef>
                <a:spcPts val="900"/>
              </a:spcBef>
              <a:spcAft>
                <a:spcPts val="0"/>
              </a:spcAft>
              <a:buSzPts val="1100"/>
              <a:buNone/>
            </a:pPr>
            <a:r>
              <a:rPr lang="en-US" sz="1200">
                <a:solidFill>
                  <a:schemeClr val="dk1"/>
                </a:solidFill>
                <a:highlight>
                  <a:schemeClr val="lt1"/>
                </a:highlight>
              </a:rPr>
              <a:t>	Recognizing the constructs of health, virtue and morality are not universal, and tempering judgement</a:t>
            </a:r>
            <a:endParaRPr sz="1200">
              <a:solidFill>
                <a:schemeClr val="dk1"/>
              </a:solidFill>
              <a:highlight>
                <a:schemeClr val="lt1"/>
              </a:highlight>
            </a:endParaRPr>
          </a:p>
          <a:p>
            <a:pPr marL="0" lvl="0" indent="0" algn="l" rtl="0">
              <a:lnSpc>
                <a:spcPct val="115000"/>
              </a:lnSpc>
              <a:spcBef>
                <a:spcPts val="900"/>
              </a:spcBef>
              <a:spcAft>
                <a:spcPts val="0"/>
              </a:spcAft>
              <a:buSzPts val="1100"/>
              <a:buNone/>
            </a:pPr>
            <a:r>
              <a:rPr lang="en-US" sz="1200">
                <a:solidFill>
                  <a:schemeClr val="dk1"/>
                </a:solidFill>
                <a:highlight>
                  <a:schemeClr val="lt1"/>
                </a:highlight>
              </a:rPr>
              <a:t>	Creation of explicitly defined expectations of “tribal membership” which would serve as guidance for accountability., </a:t>
            </a:r>
            <a:endParaRPr sz="1200">
              <a:solidFill>
                <a:schemeClr val="dk1"/>
              </a:solidFill>
              <a:highlight>
                <a:schemeClr val="lt1"/>
              </a:highlight>
            </a:endParaRPr>
          </a:p>
          <a:p>
            <a:pPr marL="0" lvl="0" indent="0" algn="l" rtl="0">
              <a:lnSpc>
                <a:spcPct val="115000"/>
              </a:lnSpc>
              <a:spcBef>
                <a:spcPts val="900"/>
              </a:spcBef>
              <a:spcAft>
                <a:spcPts val="0"/>
              </a:spcAft>
              <a:buClr>
                <a:schemeClr val="dk1"/>
              </a:buClr>
              <a:buSzPts val="1100"/>
              <a:buFont typeface="Arial"/>
              <a:buNone/>
            </a:pPr>
            <a:r>
              <a:rPr lang="en-US" sz="1200">
                <a:solidFill>
                  <a:schemeClr val="dk1"/>
                </a:solidFill>
                <a:highlight>
                  <a:schemeClr val="lt1"/>
                </a:highlight>
              </a:rPr>
              <a:t>		</a:t>
            </a:r>
            <a:endParaRPr sz="1200">
              <a:solidFill>
                <a:schemeClr val="dk1"/>
              </a:solidFill>
              <a:highlight>
                <a:schemeClr val="lt1"/>
              </a:highlight>
            </a:endParaRPr>
          </a:p>
          <a:p>
            <a:pPr marL="0" lvl="0" indent="0" algn="l" rtl="0">
              <a:lnSpc>
                <a:spcPct val="100000"/>
              </a:lnSpc>
              <a:spcBef>
                <a:spcPts val="900"/>
              </a:spcBef>
              <a:spcAft>
                <a:spcPts val="0"/>
              </a:spcAft>
              <a:buSzPts val="1100"/>
              <a:buNone/>
            </a:pPr>
            <a:endParaRPr sz="900">
              <a:solidFill>
                <a:srgbClr val="333333"/>
              </a:solidFill>
              <a:highlight>
                <a:srgbClr val="FFFFFF"/>
              </a:highlight>
            </a:endParaRPr>
          </a:p>
          <a:p>
            <a:pPr marL="0" lvl="0" indent="0" algn="l" rtl="0">
              <a:lnSpc>
                <a:spcPct val="100000"/>
              </a:lnSpc>
              <a:spcBef>
                <a:spcPts val="0"/>
              </a:spcBef>
              <a:spcAft>
                <a:spcPts val="0"/>
              </a:spcAft>
              <a:buSzPts val="1100"/>
              <a:buNone/>
            </a:pPr>
            <a:endParaRPr sz="900">
              <a:solidFill>
                <a:srgbClr val="333333"/>
              </a:solidFill>
              <a:highlight>
                <a:srgbClr val="FFFFFF"/>
              </a:highlight>
            </a:endParaRPr>
          </a:p>
          <a:p>
            <a:pPr marL="0" lvl="0" indent="0" algn="l" rtl="0">
              <a:lnSpc>
                <a:spcPct val="115000"/>
              </a:lnSpc>
              <a:spcBef>
                <a:spcPts val="0"/>
              </a:spcBef>
              <a:spcAft>
                <a:spcPts val="0"/>
              </a:spcAft>
              <a:buSzPts val="1100"/>
              <a:buNone/>
            </a:pPr>
            <a:r>
              <a:rPr lang="en-US" sz="1200">
                <a:solidFill>
                  <a:schemeClr val="dk1"/>
                </a:solidFill>
                <a:highlight>
                  <a:srgbClr val="FFFFFF"/>
                </a:highlight>
              </a:rPr>
              <a:t>Arrigo, B. A., &amp; Williams, C. R. (Eds.). (2006). </a:t>
            </a:r>
            <a:r>
              <a:rPr lang="en-US" sz="1200" i="1">
                <a:solidFill>
                  <a:schemeClr val="dk1"/>
                </a:solidFill>
                <a:highlight>
                  <a:srgbClr val="FFFFFF"/>
                </a:highlight>
              </a:rPr>
              <a:t>Philosophy, Crime, and Criminology</a:t>
            </a:r>
            <a:r>
              <a:rPr lang="en-US" sz="1200">
                <a:solidFill>
                  <a:schemeClr val="dk1"/>
                </a:solidFill>
                <a:highlight>
                  <a:srgbClr val="FFFFFF"/>
                </a:highlight>
              </a:rPr>
              <a:t>. University of Illinois Press. </a:t>
            </a:r>
            <a:r>
              <a:rPr lang="en-US" sz="1200" u="sng">
                <a:solidFill>
                  <a:schemeClr val="hlink"/>
                </a:solidFill>
                <a:highlight>
                  <a:srgbClr val="FFFFFF"/>
                </a:highlight>
                <a:hlinkClick r:id="rId4"/>
              </a:rPr>
              <a:t>http://www.jstor.org/stable/10.5406/j.ctt2ttcqq</a:t>
            </a:r>
            <a:endParaRPr sz="1200">
              <a:solidFill>
                <a:schemeClr val="dk1"/>
              </a:solidFill>
              <a:highlight>
                <a:srgbClr val="FFFFFF"/>
              </a:highlight>
            </a:endParaRPr>
          </a:p>
          <a:p>
            <a:pPr marL="0" lvl="0" indent="0" algn="l" rtl="0">
              <a:lnSpc>
                <a:spcPct val="115000"/>
              </a:lnSpc>
              <a:spcBef>
                <a:spcPts val="0"/>
              </a:spcBef>
              <a:spcAft>
                <a:spcPts val="0"/>
              </a:spcAft>
              <a:buSzPts val="1100"/>
              <a:buNone/>
            </a:pPr>
            <a:endParaRPr sz="1200">
              <a:solidFill>
                <a:schemeClr val="dk1"/>
              </a:solidFill>
              <a:highlight>
                <a:srgbClr val="FFFFFF"/>
              </a:highlight>
            </a:endParaRPr>
          </a:p>
          <a:p>
            <a:pPr marL="0" lvl="0" indent="0" algn="l" rtl="0">
              <a:lnSpc>
                <a:spcPct val="115000"/>
              </a:lnSpc>
              <a:spcBef>
                <a:spcPts val="0"/>
              </a:spcBef>
              <a:spcAft>
                <a:spcPts val="0"/>
              </a:spcAft>
              <a:buSzPts val="1100"/>
              <a:buNone/>
            </a:pPr>
            <a:r>
              <a:rPr lang="en-US" sz="900">
                <a:solidFill>
                  <a:schemeClr val="dk1"/>
                </a:solidFill>
                <a:highlight>
                  <a:srgbClr val="FFFFFF"/>
                </a:highlight>
              </a:rPr>
              <a:t>Clifford, James, 1986, On Ethnographic Allegory, in: </a:t>
            </a:r>
            <a:r>
              <a:rPr lang="en-US" sz="900" i="1">
                <a:solidFill>
                  <a:schemeClr val="dk1"/>
                </a:solidFill>
                <a:highlight>
                  <a:srgbClr val="FFFFFF"/>
                </a:highlight>
              </a:rPr>
              <a:t>Writing Culture</a:t>
            </a:r>
            <a:r>
              <a:rPr lang="en-US" sz="900">
                <a:solidFill>
                  <a:schemeClr val="dk1"/>
                </a:solidFill>
                <a:highlight>
                  <a:srgbClr val="FFFFFF"/>
                </a:highlight>
              </a:rPr>
              <a:t> (eds. James Clifford &amp; George E Marcus) Berkley: University of California Press, 98-121.</a:t>
            </a:r>
            <a:endParaRPr sz="900">
              <a:solidFill>
                <a:schemeClr val="dk1"/>
              </a:solidFill>
              <a:highlight>
                <a:srgbClr val="FFFFFF"/>
              </a:highlight>
            </a:endParaRPr>
          </a:p>
          <a:p>
            <a:pPr marL="0" lvl="0" indent="0" algn="l" rtl="0">
              <a:lnSpc>
                <a:spcPct val="200000"/>
              </a:lnSpc>
              <a:spcBef>
                <a:spcPts val="0"/>
              </a:spcBef>
              <a:spcAft>
                <a:spcPts val="0"/>
              </a:spcAft>
              <a:buSzPts val="1100"/>
              <a:buNone/>
            </a:pPr>
            <a:endParaRPr sz="1200">
              <a:solidFill>
                <a:schemeClr val="dk1"/>
              </a:solidFill>
            </a:endParaRPr>
          </a:p>
          <a:p>
            <a:pPr marL="0" lvl="0" indent="0" algn="l" rtl="0">
              <a:lnSpc>
                <a:spcPct val="200000"/>
              </a:lnSpc>
              <a:spcBef>
                <a:spcPts val="0"/>
              </a:spcBef>
              <a:spcAft>
                <a:spcPts val="0"/>
              </a:spcAft>
              <a:buSzPts val="1100"/>
              <a:buNone/>
            </a:pPr>
            <a:r>
              <a:rPr lang="en-US" sz="1200">
                <a:solidFill>
                  <a:schemeClr val="dk1"/>
                </a:solidFill>
              </a:rPr>
              <a:t>Clifford, J. (1988). </a:t>
            </a:r>
            <a:r>
              <a:rPr lang="en-US" sz="1200" i="1">
                <a:solidFill>
                  <a:schemeClr val="dk1"/>
                </a:solidFill>
              </a:rPr>
              <a:t>The Predicament of Culture: Twentieth-Century Ethnography, Literature, and Art</a:t>
            </a:r>
            <a:r>
              <a:rPr lang="en-US" sz="1200">
                <a:solidFill>
                  <a:schemeClr val="dk1"/>
                </a:solidFill>
              </a:rPr>
              <a:t> (1st Edition). Harvard University Press.</a:t>
            </a:r>
            <a:endParaRPr sz="120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900">
              <a:solidFill>
                <a:schemeClr val="dk1"/>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endParaRPr sz="1200" u="sng">
              <a:solidFill>
                <a:schemeClr val="hlink"/>
              </a:solidFill>
              <a:highlight>
                <a:srgbClr val="FFFFFF"/>
              </a:highlight>
            </a:endParaRPr>
          </a:p>
          <a:p>
            <a:pPr marL="0" lvl="0" indent="0" algn="l" rtl="0">
              <a:lnSpc>
                <a:spcPct val="100000"/>
              </a:lnSpc>
              <a:spcBef>
                <a:spcPts val="0"/>
              </a:spcBef>
              <a:spcAft>
                <a:spcPts val="0"/>
              </a:spcAft>
              <a:buSzPts val="1100"/>
              <a:buNone/>
            </a:pPr>
            <a:endParaRPr sz="900">
              <a:solidFill>
                <a:srgbClr val="333333"/>
              </a:solidFill>
              <a:highlight>
                <a:srgbClr val="FFFFFF"/>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1" name="Google Shape;20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900"/>
              </a:spcBef>
              <a:spcAft>
                <a:spcPts val="0"/>
              </a:spcAft>
              <a:buClr>
                <a:schemeClr val="dk1"/>
              </a:buClr>
              <a:buSzPts val="1100"/>
              <a:buFont typeface="Arial"/>
              <a:buNone/>
            </a:pPr>
            <a:r>
              <a:rPr lang="en-US" sz="1200" u="sng">
                <a:solidFill>
                  <a:schemeClr val="dk1"/>
                </a:solidFill>
                <a:highlight>
                  <a:schemeClr val="lt1"/>
                </a:highlight>
              </a:rPr>
              <a:t>Exercise:</a:t>
            </a:r>
            <a:r>
              <a:rPr lang="en-US" sz="1200">
                <a:solidFill>
                  <a:schemeClr val="dk1"/>
                </a:solidFill>
                <a:highlight>
                  <a:schemeClr val="lt1"/>
                </a:highlight>
              </a:rPr>
              <a:t> </a:t>
            </a:r>
            <a:r>
              <a:rPr lang="en-US" sz="1200" i="1">
                <a:solidFill>
                  <a:schemeClr val="dk1"/>
                </a:solidFill>
                <a:highlight>
                  <a:schemeClr val="lt1"/>
                </a:highlight>
              </a:rPr>
              <a:t>Circle of Allies</a:t>
            </a:r>
            <a:endParaRPr sz="1200" i="1">
              <a:solidFill>
                <a:schemeClr val="dk1"/>
              </a:solidFill>
              <a:highlight>
                <a:schemeClr val="lt1"/>
              </a:highlight>
            </a:endParaRPr>
          </a:p>
          <a:p>
            <a:pPr marL="0" lvl="0" indent="0" algn="l" rtl="0">
              <a:lnSpc>
                <a:spcPct val="115000"/>
              </a:lnSpc>
              <a:spcBef>
                <a:spcPts val="900"/>
              </a:spcBef>
              <a:spcAft>
                <a:spcPts val="0"/>
              </a:spcAft>
              <a:buClr>
                <a:schemeClr val="dk1"/>
              </a:buClr>
              <a:buSzPts val="1100"/>
              <a:buFont typeface="Arial"/>
              <a:buNone/>
            </a:pPr>
            <a:r>
              <a:rPr lang="en-US" sz="1200">
                <a:solidFill>
                  <a:schemeClr val="dk1"/>
                </a:solidFill>
                <a:highlight>
                  <a:schemeClr val="lt1"/>
                </a:highlight>
              </a:rPr>
              <a:t>  Who are the “necessary or needed” allies/stakeholders for your project?</a:t>
            </a:r>
            <a:endParaRPr sz="1200">
              <a:solidFill>
                <a:schemeClr val="dk1"/>
              </a:solidFill>
              <a:highlight>
                <a:schemeClr val="lt1"/>
              </a:highlight>
            </a:endParaRPr>
          </a:p>
          <a:p>
            <a:pPr marL="0" lvl="0" indent="0" algn="l" rtl="0">
              <a:lnSpc>
                <a:spcPct val="115000"/>
              </a:lnSpc>
              <a:spcBef>
                <a:spcPts val="900"/>
              </a:spcBef>
              <a:spcAft>
                <a:spcPts val="0"/>
              </a:spcAft>
              <a:buClr>
                <a:schemeClr val="dk1"/>
              </a:buClr>
              <a:buSzPts val="1100"/>
              <a:buFont typeface="Arial"/>
              <a:buNone/>
            </a:pPr>
            <a:r>
              <a:rPr lang="en-US" sz="1200">
                <a:solidFill>
                  <a:schemeClr val="dk1"/>
                </a:solidFill>
                <a:highlight>
                  <a:schemeClr val="lt1"/>
                </a:highlight>
              </a:rPr>
              <a:t>Necessary to start: the brave few who will be honest about the current state of affairs</a:t>
            </a:r>
            <a:endParaRPr sz="1200">
              <a:solidFill>
                <a:schemeClr val="dk1"/>
              </a:solidFill>
              <a:highlight>
                <a:schemeClr val="lt1"/>
              </a:highlight>
            </a:endParaRPr>
          </a:p>
          <a:p>
            <a:pPr marL="0" lvl="0" indent="0" algn="l" rtl="0">
              <a:lnSpc>
                <a:spcPct val="115000"/>
              </a:lnSpc>
              <a:spcBef>
                <a:spcPts val="900"/>
              </a:spcBef>
              <a:spcAft>
                <a:spcPts val="0"/>
              </a:spcAft>
              <a:buClr>
                <a:schemeClr val="dk1"/>
              </a:buClr>
              <a:buSzPts val="1100"/>
              <a:buFont typeface="Arial"/>
              <a:buNone/>
            </a:pPr>
            <a:r>
              <a:rPr lang="en-US" sz="1200">
                <a:solidFill>
                  <a:schemeClr val="dk1"/>
                </a:solidFill>
                <a:highlight>
                  <a:schemeClr val="lt1"/>
                </a:highlight>
              </a:rPr>
              <a:t>Necessary Allies: Frontline leaders who believe in the mission and serve as advocates for those most affected by power gradients</a:t>
            </a:r>
            <a:endParaRPr sz="1200">
              <a:solidFill>
                <a:schemeClr val="dk1"/>
              </a:solidFill>
              <a:highlight>
                <a:schemeClr val="lt1"/>
              </a:highlight>
            </a:endParaRPr>
          </a:p>
          <a:p>
            <a:pPr marL="0" lvl="0" indent="0" algn="l" rtl="0">
              <a:lnSpc>
                <a:spcPct val="115000"/>
              </a:lnSpc>
              <a:spcBef>
                <a:spcPts val="900"/>
              </a:spcBef>
              <a:spcAft>
                <a:spcPts val="0"/>
              </a:spcAft>
              <a:buClr>
                <a:schemeClr val="dk1"/>
              </a:buClr>
              <a:buSzPts val="1100"/>
              <a:buFont typeface="Arial"/>
              <a:buNone/>
            </a:pPr>
            <a:r>
              <a:rPr lang="en-US" sz="1200">
                <a:solidFill>
                  <a:schemeClr val="dk1"/>
                </a:solidFill>
                <a:highlight>
                  <a:schemeClr val="lt1"/>
                </a:highlight>
              </a:rPr>
              <a:t>Necessary Stakeholders: It is up to high levels in a hierarchy to invest in organizational structure change- Advising Board and C-Suite members, Physician Leadership</a:t>
            </a:r>
            <a:endParaRPr sz="1200">
              <a:solidFill>
                <a:schemeClr val="dk1"/>
              </a:solidFill>
              <a:highlight>
                <a:schemeClr val="lt1"/>
              </a:highlight>
            </a:endParaRPr>
          </a:p>
          <a:p>
            <a:pPr marL="0" lvl="0" indent="457200" algn="l" rtl="0">
              <a:lnSpc>
                <a:spcPct val="115000"/>
              </a:lnSpc>
              <a:spcBef>
                <a:spcPts val="900"/>
              </a:spcBef>
              <a:spcAft>
                <a:spcPts val="0"/>
              </a:spcAft>
              <a:buClr>
                <a:schemeClr val="dk1"/>
              </a:buClr>
              <a:buSzPts val="1100"/>
              <a:buFont typeface="Arial"/>
              <a:buNone/>
            </a:pPr>
            <a:endParaRPr sz="1200">
              <a:solidFill>
                <a:schemeClr val="dk1"/>
              </a:solidFill>
              <a:highlight>
                <a:schemeClr val="lt1"/>
              </a:highlight>
            </a:endParaRPr>
          </a:p>
          <a:p>
            <a:pPr marL="0" lvl="0" indent="457200" algn="l" rtl="0">
              <a:lnSpc>
                <a:spcPct val="115000"/>
              </a:lnSpc>
              <a:spcBef>
                <a:spcPts val="900"/>
              </a:spcBef>
              <a:spcAft>
                <a:spcPts val="0"/>
              </a:spcAft>
              <a:buClr>
                <a:schemeClr val="dk1"/>
              </a:buClr>
              <a:buSzPts val="1100"/>
              <a:buFont typeface="Arial"/>
              <a:buNone/>
            </a:pPr>
            <a:r>
              <a:rPr lang="en-US" sz="1200">
                <a:solidFill>
                  <a:schemeClr val="dk1"/>
                </a:solidFill>
                <a:highlight>
                  <a:schemeClr val="lt1"/>
                </a:highlight>
              </a:rPr>
              <a:t>Advising Organizational Board, C Suite, esp Human Resources, Department Leaders</a:t>
            </a:r>
            <a:endParaRPr sz="1200">
              <a:solidFill>
                <a:schemeClr val="dk1"/>
              </a:solidFill>
              <a:highlight>
                <a:schemeClr val="lt1"/>
              </a:highlight>
            </a:endParaRPr>
          </a:p>
          <a:p>
            <a:pPr marL="0" lvl="0" indent="0" algn="l" rtl="0">
              <a:lnSpc>
                <a:spcPct val="115000"/>
              </a:lnSpc>
              <a:spcBef>
                <a:spcPts val="900"/>
              </a:spcBef>
              <a:spcAft>
                <a:spcPts val="0"/>
              </a:spcAft>
              <a:buClr>
                <a:schemeClr val="dk1"/>
              </a:buClr>
              <a:buSzPts val="1100"/>
              <a:buFont typeface="Arial"/>
              <a:buNone/>
            </a:pPr>
            <a:r>
              <a:rPr lang="en-US" sz="1200">
                <a:solidFill>
                  <a:schemeClr val="dk1"/>
                </a:solidFill>
                <a:highlight>
                  <a:schemeClr val="lt1"/>
                </a:highlight>
              </a:rPr>
              <a:t>  Who are the “nice or desired” allies/stakeholders for your project?</a:t>
            </a:r>
            <a:endParaRPr sz="1200">
              <a:solidFill>
                <a:schemeClr val="dk1"/>
              </a:solidFill>
              <a:highlight>
                <a:schemeClr val="lt1"/>
              </a:highlight>
            </a:endParaRPr>
          </a:p>
          <a:p>
            <a:pPr marL="0" lvl="0" indent="457200" algn="l" rtl="0">
              <a:lnSpc>
                <a:spcPct val="115000"/>
              </a:lnSpc>
              <a:spcBef>
                <a:spcPts val="900"/>
              </a:spcBef>
              <a:spcAft>
                <a:spcPts val="0"/>
              </a:spcAft>
              <a:buClr>
                <a:schemeClr val="dk1"/>
              </a:buClr>
              <a:buSzPts val="1100"/>
              <a:buFont typeface="Arial"/>
              <a:buNone/>
            </a:pPr>
            <a:r>
              <a:rPr lang="en-US" sz="1200">
                <a:solidFill>
                  <a:schemeClr val="dk1"/>
                </a:solidFill>
                <a:highlight>
                  <a:schemeClr val="lt1"/>
                </a:highlight>
              </a:rPr>
              <a:t>Human Resources/ DEI </a:t>
            </a:r>
            <a:endParaRPr sz="1200">
              <a:solidFill>
                <a:schemeClr val="dk1"/>
              </a:solidFill>
              <a:highlight>
                <a:schemeClr val="lt1"/>
              </a:highlight>
            </a:endParaRPr>
          </a:p>
          <a:p>
            <a:pPr marL="0" lvl="0" indent="457200" algn="l" rtl="0">
              <a:lnSpc>
                <a:spcPct val="115000"/>
              </a:lnSpc>
              <a:spcBef>
                <a:spcPts val="900"/>
              </a:spcBef>
              <a:spcAft>
                <a:spcPts val="0"/>
              </a:spcAft>
              <a:buClr>
                <a:schemeClr val="dk1"/>
              </a:buClr>
              <a:buSzPts val="1100"/>
              <a:buFont typeface="Arial"/>
              <a:buNone/>
            </a:pPr>
            <a:r>
              <a:rPr lang="en-US" sz="1200">
                <a:solidFill>
                  <a:schemeClr val="dk1"/>
                </a:solidFill>
                <a:highlight>
                  <a:schemeClr val="lt1"/>
                </a:highlight>
              </a:rPr>
              <a:t>Leaders in work groups without formalized titles but with influence</a:t>
            </a:r>
            <a:endParaRPr sz="1200">
              <a:solidFill>
                <a:schemeClr val="dk1"/>
              </a:solidFill>
              <a:highlight>
                <a:schemeClr val="lt1"/>
              </a:highlight>
            </a:endParaRPr>
          </a:p>
          <a:p>
            <a:pPr marL="0" lvl="0" indent="0" algn="l" rtl="0">
              <a:lnSpc>
                <a:spcPct val="115000"/>
              </a:lnSpc>
              <a:spcBef>
                <a:spcPts val="900"/>
              </a:spcBef>
              <a:spcAft>
                <a:spcPts val="0"/>
              </a:spcAft>
              <a:buClr>
                <a:schemeClr val="dk1"/>
              </a:buClr>
              <a:buSzPts val="1100"/>
              <a:buFont typeface="Arial"/>
              <a:buNone/>
            </a:pPr>
            <a:r>
              <a:rPr lang="en-US" sz="1200">
                <a:solidFill>
                  <a:schemeClr val="dk1"/>
                </a:solidFill>
                <a:highlight>
                  <a:schemeClr val="lt1"/>
                </a:highlight>
              </a:rPr>
              <a:t>  Who are the “stretch” allies/stakeholders for your project?</a:t>
            </a:r>
            <a:endParaRPr sz="1200">
              <a:solidFill>
                <a:schemeClr val="dk1"/>
              </a:solidFill>
              <a:highlight>
                <a:schemeClr val="lt1"/>
              </a:highlight>
            </a:endParaRPr>
          </a:p>
          <a:p>
            <a:pPr marL="0" lvl="0" indent="457200" algn="l" rtl="0">
              <a:lnSpc>
                <a:spcPct val="115000"/>
              </a:lnSpc>
              <a:spcBef>
                <a:spcPts val="900"/>
              </a:spcBef>
              <a:spcAft>
                <a:spcPts val="0"/>
              </a:spcAft>
              <a:buClr>
                <a:schemeClr val="dk1"/>
              </a:buClr>
              <a:buSzPts val="1100"/>
              <a:buFont typeface="Arial"/>
              <a:buNone/>
            </a:pPr>
            <a:r>
              <a:rPr lang="en-US" sz="1200">
                <a:solidFill>
                  <a:schemeClr val="dk1"/>
                </a:solidFill>
                <a:highlight>
                  <a:schemeClr val="lt1"/>
                </a:highlight>
              </a:rPr>
              <a:t>Legal Council, Community Partners, Middle Management that is most likely to be impacted by re-org efforts</a:t>
            </a:r>
            <a:endParaRPr sz="1200">
              <a:solidFill>
                <a:schemeClr val="dk1"/>
              </a:solidFill>
              <a:highlight>
                <a:schemeClr val="lt1"/>
              </a:highlight>
            </a:endParaRPr>
          </a:p>
          <a:p>
            <a:pPr marL="0" lvl="0" indent="0" algn="l" rtl="0">
              <a:lnSpc>
                <a:spcPct val="115000"/>
              </a:lnSpc>
              <a:spcBef>
                <a:spcPts val="900"/>
              </a:spcBef>
              <a:spcAft>
                <a:spcPts val="0"/>
              </a:spcAft>
              <a:buClr>
                <a:schemeClr val="dk1"/>
              </a:buClr>
              <a:buSzPts val="1100"/>
              <a:buFont typeface="Arial"/>
              <a:buNone/>
            </a:pPr>
            <a:r>
              <a:rPr lang="en-US" sz="1200">
                <a:solidFill>
                  <a:schemeClr val="dk1"/>
                </a:solidFill>
                <a:highlight>
                  <a:schemeClr val="lt1"/>
                </a:highlight>
              </a:rPr>
              <a:t>  Who is missing from your list?</a:t>
            </a:r>
            <a:endParaRPr sz="1200">
              <a:solidFill>
                <a:schemeClr val="dk1"/>
              </a:solidFill>
              <a:highlight>
                <a:schemeClr val="lt1"/>
              </a:highlight>
            </a:endParaRPr>
          </a:p>
          <a:p>
            <a:pPr marL="0" lvl="0" indent="0" algn="l" rtl="0">
              <a:lnSpc>
                <a:spcPct val="115000"/>
              </a:lnSpc>
              <a:spcBef>
                <a:spcPts val="900"/>
              </a:spcBef>
              <a:spcAft>
                <a:spcPts val="0"/>
              </a:spcAft>
              <a:buClr>
                <a:schemeClr val="dk1"/>
              </a:buClr>
              <a:buSzPts val="1100"/>
              <a:buFont typeface="Arial"/>
              <a:buNone/>
            </a:pPr>
            <a:r>
              <a:rPr lang="en-US" sz="1200">
                <a:solidFill>
                  <a:schemeClr val="dk1"/>
                </a:solidFill>
                <a:highlight>
                  <a:schemeClr val="lt1"/>
                </a:highlight>
              </a:rPr>
              <a:t>	Clients/Customers/Patients</a:t>
            </a:r>
            <a:endParaRPr sz="1200">
              <a:solidFill>
                <a:schemeClr val="dk1"/>
              </a:solidFill>
              <a:highlight>
                <a:schemeClr val="lt1"/>
              </a:highlight>
            </a:endParaRPr>
          </a:p>
          <a:p>
            <a:pPr marL="0" lvl="0" indent="0" algn="l" rtl="0">
              <a:lnSpc>
                <a:spcPct val="115000"/>
              </a:lnSpc>
              <a:spcBef>
                <a:spcPts val="900"/>
              </a:spcBef>
              <a:spcAft>
                <a:spcPts val="0"/>
              </a:spcAft>
              <a:buClr>
                <a:schemeClr val="dk1"/>
              </a:buClr>
              <a:buSzPts val="1100"/>
              <a:buFont typeface="Arial"/>
              <a:buNone/>
            </a:pPr>
            <a:r>
              <a:rPr lang="en-US" sz="1200">
                <a:solidFill>
                  <a:schemeClr val="dk1"/>
                </a:solidFill>
                <a:highlight>
                  <a:schemeClr val="lt1"/>
                </a:highlight>
              </a:rPr>
              <a:t>	Frontline staff in entirety</a:t>
            </a:r>
            <a:endParaRPr sz="1200">
              <a:solidFill>
                <a:schemeClr val="dk1"/>
              </a:solidFill>
              <a:highlight>
                <a:schemeClr val="lt1"/>
              </a:highlight>
            </a:endParaRPr>
          </a:p>
          <a:p>
            <a:pPr marL="0" lvl="0" indent="0" algn="l" rtl="0">
              <a:lnSpc>
                <a:spcPct val="115000"/>
              </a:lnSpc>
              <a:spcBef>
                <a:spcPts val="900"/>
              </a:spcBef>
              <a:spcAft>
                <a:spcPts val="0"/>
              </a:spcAft>
              <a:buClr>
                <a:schemeClr val="dk1"/>
              </a:buClr>
              <a:buSzPts val="1100"/>
              <a:buFont typeface="Arial"/>
              <a:buNone/>
            </a:pPr>
            <a:r>
              <a:rPr lang="en-US" sz="1200">
                <a:solidFill>
                  <a:schemeClr val="dk1"/>
                </a:solidFill>
                <a:highlight>
                  <a:schemeClr val="lt1"/>
                </a:highlight>
              </a:rPr>
              <a:t>Select one of the “missing” stakeholders and describe what happens when the project can’t move ahead without them (in other words they become a necessary stakeholder).</a:t>
            </a:r>
            <a:endParaRPr sz="1200">
              <a:solidFill>
                <a:schemeClr val="dk1"/>
              </a:solidFill>
              <a:highlight>
                <a:schemeClr val="lt1"/>
              </a:highlight>
            </a:endParaRPr>
          </a:p>
          <a:p>
            <a:pPr marL="0" lvl="0" indent="0" algn="l" rtl="0">
              <a:lnSpc>
                <a:spcPct val="115000"/>
              </a:lnSpc>
              <a:spcBef>
                <a:spcPts val="900"/>
              </a:spcBef>
              <a:spcAft>
                <a:spcPts val="0"/>
              </a:spcAft>
              <a:buClr>
                <a:schemeClr val="dk1"/>
              </a:buClr>
              <a:buSzPts val="1100"/>
              <a:buFont typeface="Arial"/>
              <a:buNone/>
            </a:pPr>
            <a:r>
              <a:rPr lang="en-US" sz="1200">
                <a:solidFill>
                  <a:schemeClr val="dk1"/>
                </a:solidFill>
                <a:highlight>
                  <a:schemeClr val="lt1"/>
                </a:highlight>
              </a:rPr>
              <a:t>	Ultimately, every single team member in an organization needs to believe and invest in culture improvement, respect and dignity. If the project of creating expectations and accountability structures happens, but the majority of the team is not on board- the initiative will either fail, or require immense effort to continue (i.e. replacing the team members). </a:t>
            </a:r>
            <a:endParaRPr sz="1200">
              <a:solidFill>
                <a:schemeClr val="dk1"/>
              </a:solidFill>
              <a:highlight>
                <a:schemeClr val="lt1"/>
              </a:highlight>
            </a:endParaRPr>
          </a:p>
          <a:p>
            <a:pPr marL="0" lvl="0" indent="0" algn="l" rtl="0">
              <a:lnSpc>
                <a:spcPct val="115000"/>
              </a:lnSpc>
              <a:spcBef>
                <a:spcPts val="900"/>
              </a:spcBef>
              <a:spcAft>
                <a:spcPts val="0"/>
              </a:spcAft>
              <a:buClr>
                <a:schemeClr val="dk1"/>
              </a:buClr>
              <a:buSzPts val="1100"/>
              <a:buFont typeface="Arial"/>
              <a:buNone/>
            </a:pPr>
            <a:r>
              <a:rPr lang="en-US" sz="1200">
                <a:solidFill>
                  <a:schemeClr val="dk1"/>
                </a:solidFill>
                <a:highlight>
                  <a:schemeClr val="lt1"/>
                </a:highlight>
              </a:rPr>
              <a:t>What did you learn from this exercise</a:t>
            </a:r>
            <a:endParaRPr sz="1200">
              <a:solidFill>
                <a:schemeClr val="dk1"/>
              </a:solidFill>
              <a:highlight>
                <a:schemeClr val="lt1"/>
              </a:highlight>
            </a:endParaRPr>
          </a:p>
          <a:p>
            <a:pPr marL="0" lvl="0" indent="0" algn="l" rtl="0">
              <a:lnSpc>
                <a:spcPct val="115000"/>
              </a:lnSpc>
              <a:spcBef>
                <a:spcPts val="900"/>
              </a:spcBef>
              <a:spcAft>
                <a:spcPts val="900"/>
              </a:spcAft>
              <a:buClr>
                <a:schemeClr val="dk1"/>
              </a:buClr>
              <a:buSzPts val="1100"/>
              <a:buFont typeface="Arial"/>
              <a:buNone/>
            </a:pPr>
            <a:r>
              <a:rPr lang="en-US" sz="1200">
                <a:solidFill>
                  <a:schemeClr val="dk1"/>
                </a:solidFill>
                <a:highlight>
                  <a:schemeClr val="lt1"/>
                </a:highlight>
              </a:rPr>
              <a:t>It is challenging to isolate stakeholders in a project of this magnitude- it was especially difficult to decide where to start until I considered the HCD process- and the importance of understanding current state before trying to imagine a path to the desired future state </a:t>
            </a:r>
            <a:r>
              <a:rPr lang="en-US" sz="1200">
                <a:solidFill>
                  <a:schemeClr val="dk1"/>
                </a:solidFill>
                <a:latin typeface="Calibri"/>
                <a:ea typeface="Calibri"/>
                <a:cs typeface="Calibri"/>
                <a:sym typeface="Calibri"/>
              </a:rPr>
              <a:t>(Coleman, 2020). </a:t>
            </a:r>
            <a:endParaRPr sz="1200">
              <a:solidFill>
                <a:schemeClr val="dk1"/>
              </a:solidFill>
              <a:highlight>
                <a:schemeClr val="lt1"/>
              </a:high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7" name="Google Shape;21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900"/>
              </a:spcBef>
              <a:spcAft>
                <a:spcPts val="0"/>
              </a:spcAft>
              <a:buClr>
                <a:schemeClr val="dk1"/>
              </a:buClr>
              <a:buSzPts val="1100"/>
              <a:buFont typeface="Arial"/>
              <a:buNone/>
            </a:pPr>
            <a:r>
              <a:rPr lang="en-US" sz="1200" b="1">
                <a:solidFill>
                  <a:schemeClr val="dk1"/>
                </a:solidFill>
                <a:highlight>
                  <a:schemeClr val="lt1"/>
                </a:highlight>
              </a:rPr>
              <a:t> </a:t>
            </a:r>
            <a:r>
              <a:rPr lang="en-US" sz="1200" u="sng">
                <a:solidFill>
                  <a:schemeClr val="dk1"/>
                </a:solidFill>
                <a:highlight>
                  <a:schemeClr val="lt1"/>
                </a:highlight>
              </a:rPr>
              <a:t>Exercise:</a:t>
            </a:r>
            <a:r>
              <a:rPr lang="en-US" sz="1200">
                <a:solidFill>
                  <a:schemeClr val="dk1"/>
                </a:solidFill>
                <a:highlight>
                  <a:schemeClr val="lt1"/>
                </a:highlight>
              </a:rPr>
              <a:t> </a:t>
            </a:r>
            <a:r>
              <a:rPr lang="en-US" sz="1200" i="1">
                <a:solidFill>
                  <a:schemeClr val="dk1"/>
                </a:solidFill>
                <a:highlight>
                  <a:schemeClr val="lt1"/>
                </a:highlight>
              </a:rPr>
              <a:t>Visual Metaphor for your Project</a:t>
            </a:r>
            <a:endParaRPr sz="1200" i="1">
              <a:solidFill>
                <a:schemeClr val="dk1"/>
              </a:solidFill>
              <a:highlight>
                <a:schemeClr val="lt1"/>
              </a:highlight>
            </a:endParaRPr>
          </a:p>
          <a:p>
            <a:pPr marL="0" lvl="0" indent="0" algn="l" rtl="0">
              <a:lnSpc>
                <a:spcPct val="115000"/>
              </a:lnSpc>
              <a:spcBef>
                <a:spcPts val="900"/>
              </a:spcBef>
              <a:spcAft>
                <a:spcPts val="0"/>
              </a:spcAft>
              <a:buClr>
                <a:schemeClr val="dk1"/>
              </a:buClr>
              <a:buSzPts val="1100"/>
              <a:buFont typeface="Arial"/>
              <a:buNone/>
            </a:pPr>
            <a:endParaRPr sz="1200">
              <a:solidFill>
                <a:schemeClr val="dk1"/>
              </a:solidFill>
              <a:highlight>
                <a:schemeClr val="lt1"/>
              </a:highlight>
            </a:endParaRPr>
          </a:p>
          <a:p>
            <a:pPr marL="0" lvl="0" indent="0" algn="l" rtl="0">
              <a:lnSpc>
                <a:spcPct val="115000"/>
              </a:lnSpc>
              <a:spcBef>
                <a:spcPts val="900"/>
              </a:spcBef>
              <a:spcAft>
                <a:spcPts val="0"/>
              </a:spcAft>
              <a:buClr>
                <a:schemeClr val="dk1"/>
              </a:buClr>
              <a:buSzPts val="1100"/>
              <a:buFont typeface="Arial"/>
              <a:buNone/>
            </a:pPr>
            <a:r>
              <a:rPr lang="en-US" sz="1200">
                <a:solidFill>
                  <a:schemeClr val="dk1"/>
                </a:solidFill>
                <a:highlight>
                  <a:schemeClr val="lt1"/>
                </a:highlight>
              </a:rPr>
              <a:t>Juctice, equity, accountability, hierarchies vs networks</a:t>
            </a:r>
            <a:endParaRPr sz="1200">
              <a:solidFill>
                <a:schemeClr val="dk1"/>
              </a:solidFill>
              <a:highlight>
                <a:schemeClr val="lt1"/>
              </a:highlight>
            </a:endParaRPr>
          </a:p>
          <a:p>
            <a:pPr marL="0" lvl="0" indent="0" algn="l" rtl="0">
              <a:lnSpc>
                <a:spcPct val="100000"/>
              </a:lnSpc>
              <a:spcBef>
                <a:spcPts val="90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900"/>
              </a:spcBef>
              <a:spcAft>
                <a:spcPts val="0"/>
              </a:spcAft>
              <a:buClr>
                <a:schemeClr val="dk1"/>
              </a:buClr>
              <a:buSzPts val="1100"/>
              <a:buFont typeface="Arial"/>
              <a:buNone/>
            </a:pPr>
            <a:r>
              <a:rPr lang="en-US" sz="1200">
                <a:solidFill>
                  <a:schemeClr val="dk1"/>
                </a:solidFill>
                <a:highlight>
                  <a:schemeClr val="lt1"/>
                </a:highlight>
              </a:rPr>
              <a:t> </a:t>
            </a:r>
            <a:r>
              <a:rPr lang="en-US" sz="1200" u="sng">
                <a:solidFill>
                  <a:schemeClr val="dk1"/>
                </a:solidFill>
                <a:highlight>
                  <a:schemeClr val="lt1"/>
                </a:highlight>
              </a:rPr>
              <a:t>Exercise:</a:t>
            </a:r>
            <a:r>
              <a:rPr lang="en-US" sz="1200">
                <a:solidFill>
                  <a:schemeClr val="dk1"/>
                </a:solidFill>
                <a:highlight>
                  <a:schemeClr val="lt1"/>
                </a:highlight>
              </a:rPr>
              <a:t> </a:t>
            </a:r>
            <a:r>
              <a:rPr lang="en-US" sz="1200" i="1">
                <a:solidFill>
                  <a:schemeClr val="dk1"/>
                </a:solidFill>
                <a:highlight>
                  <a:schemeClr val="lt1"/>
                </a:highlight>
              </a:rPr>
              <a:t>Caring is the Essence of Nursing</a:t>
            </a:r>
            <a:endParaRPr sz="1200" i="1">
              <a:solidFill>
                <a:schemeClr val="dk1"/>
              </a:solidFill>
              <a:highlight>
                <a:schemeClr val="lt1"/>
              </a:highlight>
            </a:endParaRPr>
          </a:p>
          <a:p>
            <a:pPr marL="0" lvl="0" indent="0" algn="l" rtl="0">
              <a:lnSpc>
                <a:spcPct val="115000"/>
              </a:lnSpc>
              <a:spcBef>
                <a:spcPts val="900"/>
              </a:spcBef>
              <a:spcAft>
                <a:spcPts val="0"/>
              </a:spcAft>
              <a:buClr>
                <a:schemeClr val="dk1"/>
              </a:buClr>
              <a:buSzPts val="1100"/>
              <a:buFont typeface="Arial"/>
              <a:buNone/>
            </a:pPr>
            <a:r>
              <a:rPr lang="en-US" sz="1200">
                <a:solidFill>
                  <a:schemeClr val="dk1"/>
                </a:solidFill>
                <a:highlight>
                  <a:schemeClr val="lt1"/>
                </a:highlight>
              </a:rPr>
              <a:t> Think about the problem or challenge you are trying to solve</a:t>
            </a:r>
            <a:endParaRPr sz="1200">
              <a:solidFill>
                <a:schemeClr val="dk1"/>
              </a:solidFill>
              <a:highlight>
                <a:schemeClr val="lt1"/>
              </a:highlight>
            </a:endParaRPr>
          </a:p>
          <a:p>
            <a:pPr marL="0" lvl="0" indent="457200" algn="l" rtl="0">
              <a:lnSpc>
                <a:spcPct val="115000"/>
              </a:lnSpc>
              <a:spcBef>
                <a:spcPts val="900"/>
              </a:spcBef>
              <a:spcAft>
                <a:spcPts val="0"/>
              </a:spcAft>
              <a:buClr>
                <a:schemeClr val="dk1"/>
              </a:buClr>
              <a:buSzPts val="1100"/>
              <a:buFont typeface="Arial"/>
              <a:buNone/>
            </a:pPr>
            <a:r>
              <a:rPr lang="en-US" sz="1200">
                <a:solidFill>
                  <a:schemeClr val="dk1"/>
                </a:solidFill>
                <a:highlight>
                  <a:schemeClr val="lt1"/>
                </a:highlight>
              </a:rPr>
              <a:t>Large Power Gradients, Weak Ethical Culture, Normalized Self-Sacrifice (Broken system of individual resilience)</a:t>
            </a:r>
            <a:endParaRPr sz="1200">
              <a:solidFill>
                <a:schemeClr val="dk1"/>
              </a:solidFill>
              <a:highlight>
                <a:schemeClr val="lt1"/>
              </a:highlight>
            </a:endParaRPr>
          </a:p>
          <a:p>
            <a:pPr marL="0" lvl="0" indent="0" algn="l" rtl="0">
              <a:lnSpc>
                <a:spcPct val="115000"/>
              </a:lnSpc>
              <a:spcBef>
                <a:spcPts val="900"/>
              </a:spcBef>
              <a:spcAft>
                <a:spcPts val="0"/>
              </a:spcAft>
              <a:buSzPts val="1100"/>
              <a:buNone/>
            </a:pPr>
            <a:r>
              <a:rPr lang="en-US" sz="1200">
                <a:solidFill>
                  <a:schemeClr val="dk1"/>
                </a:solidFill>
                <a:highlight>
                  <a:schemeClr val="lt1"/>
                </a:highlight>
              </a:rPr>
              <a:t>  Who is impacted most by this problem?</a:t>
            </a:r>
            <a:endParaRPr sz="1200">
              <a:solidFill>
                <a:schemeClr val="dk1"/>
              </a:solidFill>
              <a:highlight>
                <a:schemeClr val="lt1"/>
              </a:highlight>
            </a:endParaRPr>
          </a:p>
          <a:p>
            <a:pPr marL="0" lvl="0" indent="0" algn="l" rtl="0">
              <a:lnSpc>
                <a:spcPct val="115000"/>
              </a:lnSpc>
              <a:spcBef>
                <a:spcPts val="900"/>
              </a:spcBef>
              <a:spcAft>
                <a:spcPts val="0"/>
              </a:spcAft>
              <a:buSzPts val="1100"/>
              <a:buNone/>
            </a:pPr>
            <a:r>
              <a:rPr lang="en-US" sz="1200">
                <a:solidFill>
                  <a:schemeClr val="dk1"/>
                </a:solidFill>
                <a:highlight>
                  <a:schemeClr val="lt1"/>
                </a:highlight>
              </a:rPr>
              <a:t>	Typically people “lowest” on hierarchies with the greatest fears of retaliation and least amount of power or ability to hold others accountable</a:t>
            </a:r>
            <a:endParaRPr sz="1200">
              <a:solidFill>
                <a:schemeClr val="dk1"/>
              </a:solidFill>
              <a:highlight>
                <a:schemeClr val="lt1"/>
              </a:highlight>
            </a:endParaRPr>
          </a:p>
          <a:p>
            <a:pPr marL="0" lvl="0" indent="0" algn="l" rtl="0">
              <a:lnSpc>
                <a:spcPct val="115000"/>
              </a:lnSpc>
              <a:spcBef>
                <a:spcPts val="900"/>
              </a:spcBef>
              <a:spcAft>
                <a:spcPts val="0"/>
              </a:spcAft>
              <a:buClr>
                <a:schemeClr val="dk1"/>
              </a:buClr>
              <a:buSzPts val="1100"/>
              <a:buFont typeface="Arial"/>
              <a:buNone/>
            </a:pPr>
            <a:r>
              <a:rPr lang="en-US" sz="1200">
                <a:solidFill>
                  <a:schemeClr val="dk1"/>
                </a:solidFill>
                <a:highlight>
                  <a:schemeClr val="lt1"/>
                </a:highlight>
              </a:rPr>
              <a:t>	</a:t>
            </a:r>
            <a:endParaRPr sz="1200">
              <a:solidFill>
                <a:schemeClr val="dk1"/>
              </a:solidFill>
              <a:highlight>
                <a:schemeClr val="lt1"/>
              </a:highlight>
            </a:endParaRPr>
          </a:p>
          <a:p>
            <a:pPr marL="0" lvl="0" indent="0" algn="l" rtl="0">
              <a:lnSpc>
                <a:spcPct val="115000"/>
              </a:lnSpc>
              <a:spcBef>
                <a:spcPts val="900"/>
              </a:spcBef>
              <a:spcAft>
                <a:spcPts val="0"/>
              </a:spcAft>
              <a:buClr>
                <a:schemeClr val="dk1"/>
              </a:buClr>
              <a:buSzPts val="1100"/>
              <a:buFont typeface="Arial"/>
              <a:buNone/>
            </a:pPr>
            <a:r>
              <a:rPr lang="en-US" sz="1200">
                <a:solidFill>
                  <a:schemeClr val="dk1"/>
                </a:solidFill>
                <a:highlight>
                  <a:schemeClr val="lt1"/>
                </a:highlight>
              </a:rPr>
              <a:t>Imagine what it feels like for this person/family/group/community to live with this challenge.  Write down all the emotions and feelings you think this challenge creates. How are lives impacted by this challenge?</a:t>
            </a:r>
            <a:endParaRPr sz="1200">
              <a:solidFill>
                <a:schemeClr val="dk1"/>
              </a:solidFill>
              <a:highlight>
                <a:schemeClr val="lt1"/>
              </a:highlight>
            </a:endParaRPr>
          </a:p>
          <a:p>
            <a:pPr marL="0" lvl="0" indent="0" algn="l" rtl="0">
              <a:lnSpc>
                <a:spcPct val="115000"/>
              </a:lnSpc>
              <a:spcBef>
                <a:spcPts val="900"/>
              </a:spcBef>
              <a:spcAft>
                <a:spcPts val="0"/>
              </a:spcAft>
              <a:buSzPts val="1100"/>
              <a:buNone/>
            </a:pPr>
            <a:r>
              <a:rPr lang="en-US" sz="1800">
                <a:solidFill>
                  <a:srgbClr val="595959"/>
                </a:solidFill>
              </a:rPr>
              <a:t>Anxiety, sleep disorders, substance abuse, suicidal ideation, reduced professional confidence, lack of trust, lack of committment, fear of reprisal (Hu et. al., 2019)</a:t>
            </a:r>
            <a:endParaRPr sz="1800">
              <a:solidFill>
                <a:srgbClr val="595959"/>
              </a:solidFill>
            </a:endParaRPr>
          </a:p>
          <a:p>
            <a:pPr marL="0" lvl="0" indent="0" algn="l" rtl="0">
              <a:lnSpc>
                <a:spcPct val="115000"/>
              </a:lnSpc>
              <a:spcBef>
                <a:spcPts val="1200"/>
              </a:spcBef>
              <a:spcAft>
                <a:spcPts val="0"/>
              </a:spcAft>
              <a:buClr>
                <a:schemeClr val="dk1"/>
              </a:buClr>
              <a:buSzPts val="1100"/>
              <a:buFont typeface="Arial"/>
              <a:buNone/>
            </a:pPr>
            <a:endParaRPr sz="1800">
              <a:solidFill>
                <a:srgbClr val="595959"/>
              </a:solidFill>
            </a:endParaRPr>
          </a:p>
          <a:p>
            <a:pPr marL="0" lvl="0" indent="0" algn="l" rtl="0">
              <a:lnSpc>
                <a:spcPct val="100000"/>
              </a:lnSpc>
              <a:spcBef>
                <a:spcPts val="120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7" name="Google Shape;257;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900"/>
              </a:spcBef>
              <a:spcAft>
                <a:spcPts val="0"/>
              </a:spcAft>
              <a:buClr>
                <a:schemeClr val="dk1"/>
              </a:buClr>
              <a:buSzPts val="1100"/>
              <a:buFont typeface="Arial"/>
              <a:buNone/>
            </a:pPr>
            <a:r>
              <a:rPr lang="en-US" sz="1200">
                <a:solidFill>
                  <a:schemeClr val="dk1"/>
                </a:solidFill>
                <a:highlight>
                  <a:schemeClr val="lt1"/>
                </a:highlight>
              </a:rPr>
              <a:t>   </a:t>
            </a:r>
            <a:r>
              <a:rPr lang="en-US" sz="1200" u="sng">
                <a:solidFill>
                  <a:schemeClr val="dk1"/>
                </a:solidFill>
                <a:highlight>
                  <a:schemeClr val="lt1"/>
                </a:highlight>
              </a:rPr>
              <a:t>Exercise:</a:t>
            </a:r>
            <a:r>
              <a:rPr lang="en-US" sz="1200">
                <a:solidFill>
                  <a:schemeClr val="dk1"/>
                </a:solidFill>
                <a:highlight>
                  <a:schemeClr val="lt1"/>
                </a:highlight>
              </a:rPr>
              <a:t> </a:t>
            </a:r>
            <a:r>
              <a:rPr lang="en-US" sz="1200" i="1">
                <a:solidFill>
                  <a:schemeClr val="dk1"/>
                </a:solidFill>
                <a:highlight>
                  <a:schemeClr val="lt1"/>
                </a:highlight>
              </a:rPr>
              <a:t>If I Knew I Could Not Fail I Would…</a:t>
            </a:r>
            <a:endParaRPr sz="1200" i="1">
              <a:solidFill>
                <a:schemeClr val="dk1"/>
              </a:solidFill>
              <a:highlight>
                <a:schemeClr val="lt1"/>
              </a:highlight>
            </a:endParaRPr>
          </a:p>
          <a:p>
            <a:pPr marL="0" lvl="0" indent="0" algn="l" rtl="0">
              <a:lnSpc>
                <a:spcPct val="115000"/>
              </a:lnSpc>
              <a:spcBef>
                <a:spcPts val="900"/>
              </a:spcBef>
              <a:spcAft>
                <a:spcPts val="0"/>
              </a:spcAft>
              <a:buClr>
                <a:schemeClr val="dk1"/>
              </a:buClr>
              <a:buSzPts val="1100"/>
              <a:buFont typeface="Arial"/>
              <a:buNone/>
            </a:pPr>
            <a:r>
              <a:rPr lang="en-US" sz="1200" i="1">
                <a:solidFill>
                  <a:schemeClr val="dk1"/>
                </a:solidFill>
                <a:highlight>
                  <a:schemeClr val="lt1"/>
                </a:highlight>
              </a:rPr>
              <a:t>      </a:t>
            </a:r>
            <a:r>
              <a:rPr lang="en-US" sz="1200">
                <a:solidFill>
                  <a:schemeClr val="dk1"/>
                </a:solidFill>
                <a:highlight>
                  <a:schemeClr val="lt1"/>
                </a:highlight>
              </a:rPr>
              <a:t>-Frequently we are limited by our own fear of failing.  If you knew it was absolutely impossible to fail, what would be the “dream goal” for your project?</a:t>
            </a:r>
            <a:endParaRPr sz="1200">
              <a:solidFill>
                <a:schemeClr val="dk1"/>
              </a:solidFill>
              <a:highlight>
                <a:schemeClr val="lt1"/>
              </a:highlight>
            </a:endParaRPr>
          </a:p>
          <a:p>
            <a:pPr marL="0" lvl="0" indent="0" algn="l" rtl="0">
              <a:lnSpc>
                <a:spcPct val="115000"/>
              </a:lnSpc>
              <a:spcBef>
                <a:spcPts val="900"/>
              </a:spcBef>
              <a:spcAft>
                <a:spcPts val="0"/>
              </a:spcAft>
              <a:buClr>
                <a:schemeClr val="dk1"/>
              </a:buClr>
              <a:buSzPts val="1100"/>
              <a:buFont typeface="Arial"/>
              <a:buNone/>
            </a:pPr>
            <a:r>
              <a:rPr lang="en-US" sz="1200">
                <a:solidFill>
                  <a:schemeClr val="dk1"/>
                </a:solidFill>
                <a:highlight>
                  <a:schemeClr val="lt1"/>
                </a:highlight>
              </a:rPr>
              <a:t>Flatten “performance management” hierarchies</a:t>
            </a:r>
            <a:endParaRPr sz="1200">
              <a:solidFill>
                <a:schemeClr val="dk1"/>
              </a:solidFill>
              <a:highlight>
                <a:schemeClr val="lt1"/>
              </a:highlight>
            </a:endParaRPr>
          </a:p>
          <a:p>
            <a:pPr marL="0" lvl="0" indent="0" algn="l" rtl="0">
              <a:lnSpc>
                <a:spcPct val="115000"/>
              </a:lnSpc>
              <a:spcBef>
                <a:spcPts val="900"/>
              </a:spcBef>
              <a:spcAft>
                <a:spcPts val="0"/>
              </a:spcAft>
              <a:buSzPts val="1100"/>
              <a:buNone/>
            </a:pPr>
            <a:r>
              <a:rPr lang="en-US" sz="1200">
                <a:solidFill>
                  <a:schemeClr val="dk1"/>
                </a:solidFill>
                <a:highlight>
                  <a:schemeClr val="lt1"/>
                </a:highlight>
              </a:rPr>
              <a:t>The “Unlearning” of individual competition and the consistent recognition and reward for teamwork and collaboration above all else.</a:t>
            </a:r>
            <a:endParaRPr sz="1200">
              <a:solidFill>
                <a:schemeClr val="dk1"/>
              </a:solidFill>
              <a:highlight>
                <a:schemeClr val="lt1"/>
              </a:highlight>
            </a:endParaRPr>
          </a:p>
          <a:p>
            <a:pPr marL="0" lvl="0" indent="0" algn="l" rtl="0">
              <a:lnSpc>
                <a:spcPct val="115000"/>
              </a:lnSpc>
              <a:spcBef>
                <a:spcPts val="900"/>
              </a:spcBef>
              <a:spcAft>
                <a:spcPts val="0"/>
              </a:spcAft>
              <a:buSzPts val="1100"/>
              <a:buNone/>
            </a:pPr>
            <a:r>
              <a:rPr lang="en-US" sz="1200">
                <a:solidFill>
                  <a:schemeClr val="dk1"/>
                </a:solidFill>
                <a:highlight>
                  <a:schemeClr val="lt1"/>
                </a:highlight>
              </a:rPr>
              <a:t>	https://www.linkedin.com/pulse/leading-flat-hierarchy-how-flatten-your-organization-without-coleman</a:t>
            </a:r>
            <a:endParaRPr sz="1200">
              <a:solidFill>
                <a:schemeClr val="dk1"/>
              </a:solidFill>
              <a:highlight>
                <a:schemeClr val="lt1"/>
              </a:highlight>
            </a:endParaRPr>
          </a:p>
          <a:p>
            <a:pPr marL="0" lvl="0" indent="0" algn="l" rtl="0">
              <a:lnSpc>
                <a:spcPct val="115000"/>
              </a:lnSpc>
              <a:spcBef>
                <a:spcPts val="900"/>
              </a:spcBef>
              <a:spcAft>
                <a:spcPts val="0"/>
              </a:spcAft>
              <a:buSzPts val="1100"/>
              <a:buNone/>
            </a:pPr>
            <a:r>
              <a:rPr lang="en-US" sz="1500">
                <a:solidFill>
                  <a:schemeClr val="dk1"/>
                </a:solidFill>
                <a:latin typeface="Times New Roman"/>
                <a:ea typeface="Times New Roman"/>
                <a:cs typeface="Times New Roman"/>
                <a:sym typeface="Times New Roman"/>
              </a:rPr>
              <a:t>As President Harry Truman famously said, “it’s amazing what you can accomplish if you do not care who gets the credit.”</a:t>
            </a:r>
            <a:endParaRPr sz="1200">
              <a:solidFill>
                <a:schemeClr val="dk1"/>
              </a:solidFill>
              <a:highlight>
                <a:schemeClr val="lt1"/>
              </a:highlight>
            </a:endParaRPr>
          </a:p>
          <a:p>
            <a:pPr marL="0" lvl="0" indent="0" algn="l" rtl="0">
              <a:lnSpc>
                <a:spcPct val="115000"/>
              </a:lnSpc>
              <a:spcBef>
                <a:spcPts val="900"/>
              </a:spcBef>
              <a:spcAft>
                <a:spcPts val="0"/>
              </a:spcAft>
              <a:buSzPts val="1100"/>
              <a:buNone/>
            </a:pPr>
            <a:r>
              <a:rPr lang="en-US" sz="1200">
                <a:solidFill>
                  <a:schemeClr val="dk1"/>
                </a:solidFill>
                <a:highlight>
                  <a:schemeClr val="lt1"/>
                </a:highlight>
              </a:rPr>
              <a:t>-- large healthcare organizations will have some external accountabilities (financial and regulatory) and contain such complexity (a different issue altogether) that a complete flattening would likely be challenging- however- the layers of micromanagement seen in the current system disempower front line workers and stifle innovation at every turn and the focus on individual achievement and status maintains toxic power gradients.  </a:t>
            </a:r>
            <a:endParaRPr sz="1200">
              <a:solidFill>
                <a:schemeClr val="dk1"/>
              </a:solidFill>
              <a:highlight>
                <a:schemeClr val="lt1"/>
              </a:highlight>
            </a:endParaRPr>
          </a:p>
          <a:p>
            <a:pPr marL="0" lvl="0" indent="0" algn="l" rtl="0">
              <a:lnSpc>
                <a:spcPct val="115000"/>
              </a:lnSpc>
              <a:spcBef>
                <a:spcPts val="900"/>
              </a:spcBef>
              <a:spcAft>
                <a:spcPts val="0"/>
              </a:spcAft>
              <a:buSzPts val="1100"/>
              <a:buNone/>
            </a:pPr>
            <a:endParaRPr sz="1200">
              <a:solidFill>
                <a:schemeClr val="dk1"/>
              </a:solidFill>
              <a:highlight>
                <a:schemeClr val="lt1"/>
              </a:highlight>
            </a:endParaRPr>
          </a:p>
          <a:p>
            <a:pPr marL="0" lvl="0" indent="0" algn="l" rtl="0">
              <a:lnSpc>
                <a:spcPct val="115000"/>
              </a:lnSpc>
              <a:spcBef>
                <a:spcPts val="900"/>
              </a:spcBef>
              <a:spcAft>
                <a:spcPts val="0"/>
              </a:spcAft>
              <a:buSzPts val="1100"/>
              <a:buNone/>
            </a:pPr>
            <a:r>
              <a:rPr lang="en-US" sz="1200">
                <a:solidFill>
                  <a:schemeClr val="dk1"/>
                </a:solidFill>
                <a:highlight>
                  <a:schemeClr val="lt1"/>
                </a:highlight>
              </a:rPr>
              <a:t>A Massive organization re-structuring meant to Flatten hierarchies almost completely- go from a “top down” approach  to a network of teams who hold eachother accountable equally- expectations of work and behavior are made very clear</a:t>
            </a:r>
            <a:endParaRPr sz="1200">
              <a:solidFill>
                <a:schemeClr val="dk1"/>
              </a:solidFill>
              <a:highlight>
                <a:schemeClr val="lt1"/>
              </a:highlight>
            </a:endParaRPr>
          </a:p>
          <a:p>
            <a:pPr marL="0" lvl="0" indent="0" algn="l" rtl="0">
              <a:lnSpc>
                <a:spcPct val="115000"/>
              </a:lnSpc>
              <a:spcBef>
                <a:spcPts val="900"/>
              </a:spcBef>
              <a:spcAft>
                <a:spcPts val="0"/>
              </a:spcAft>
              <a:buSzPts val="1100"/>
              <a:buNone/>
            </a:pPr>
            <a:endParaRPr sz="1200">
              <a:solidFill>
                <a:schemeClr val="dk1"/>
              </a:solidFill>
              <a:highlight>
                <a:schemeClr val="lt1"/>
              </a:highlight>
            </a:endParaRPr>
          </a:p>
          <a:p>
            <a:pPr marL="0" lvl="0" indent="0" algn="l" rtl="0">
              <a:lnSpc>
                <a:spcPct val="115000"/>
              </a:lnSpc>
              <a:spcBef>
                <a:spcPts val="900"/>
              </a:spcBef>
              <a:spcAft>
                <a:spcPts val="0"/>
              </a:spcAft>
              <a:buSzPts val="1100"/>
              <a:buNone/>
            </a:pPr>
            <a:r>
              <a:rPr lang="en-US" sz="1200">
                <a:solidFill>
                  <a:schemeClr val="dk1"/>
                </a:solidFill>
                <a:highlight>
                  <a:schemeClr val="lt1"/>
                </a:highlight>
              </a:rPr>
              <a:t>Hierarchies ostensibly exist to provide “stability”, however quickly become a system of stratification which distinguishes between individuals with power and influence </a:t>
            </a:r>
            <a:endParaRPr sz="1200">
              <a:solidFill>
                <a:schemeClr val="dk1"/>
              </a:solidFill>
              <a:highlight>
                <a:schemeClr val="lt1"/>
              </a:highlight>
            </a:endParaRPr>
          </a:p>
          <a:p>
            <a:pPr marL="0" lvl="0" indent="0" algn="l" rtl="0">
              <a:lnSpc>
                <a:spcPct val="115000"/>
              </a:lnSpc>
              <a:spcBef>
                <a:spcPts val="900"/>
              </a:spcBef>
              <a:spcAft>
                <a:spcPts val="0"/>
              </a:spcAft>
              <a:buSzPts val="1100"/>
              <a:buNone/>
            </a:pPr>
            <a:r>
              <a:rPr lang="en-US" sz="1000">
                <a:solidFill>
                  <a:srgbClr val="3E3D40"/>
                </a:solidFill>
                <a:highlight>
                  <a:srgbClr val="FFFFFF"/>
                </a:highlight>
                <a:latin typeface="Georgia"/>
                <a:ea typeface="Georgia"/>
                <a:cs typeface="Georgia"/>
                <a:sym typeface="Georgia"/>
              </a:rPr>
              <a:t>RUTAR (2017)- power is, as is well known, “the probability that one actor within a social relationship will be in a position to carry out his own will despite resistance, regardless of the basis on which this probability rests.” This can be, and usually is, further condensed. Social power is simply the ability of agent A to influence agent B in such a way (with the help of either personal or impersonal means) that agent B does something he/she otherwise would not have done, or does not do something he/she otherwise would have done </a:t>
            </a:r>
            <a:endParaRPr sz="1200">
              <a:solidFill>
                <a:schemeClr val="dk1"/>
              </a:solidFill>
              <a:highlight>
                <a:schemeClr val="lt1"/>
              </a:highlight>
            </a:endParaRPr>
          </a:p>
          <a:p>
            <a:pPr marL="0" lvl="0" indent="0" algn="l" rtl="0">
              <a:lnSpc>
                <a:spcPct val="115000"/>
              </a:lnSpc>
              <a:spcBef>
                <a:spcPts val="900"/>
              </a:spcBef>
              <a:spcAft>
                <a:spcPts val="0"/>
              </a:spcAft>
              <a:buSzPts val="1100"/>
              <a:buNone/>
            </a:pPr>
            <a:r>
              <a:rPr lang="en-US" sz="1200">
                <a:solidFill>
                  <a:schemeClr val="dk1"/>
                </a:solidFill>
                <a:highlight>
                  <a:schemeClr val="lt1"/>
                </a:highlight>
              </a:rPr>
              <a:t>Respect for expertise- knowledge as a resource that outweighs title in the power scheme- de-centralizing decision making</a:t>
            </a:r>
            <a:endParaRPr sz="1200">
              <a:solidFill>
                <a:schemeClr val="dk1"/>
              </a:solidFill>
              <a:highlight>
                <a:schemeClr val="lt1"/>
              </a:highlight>
            </a:endParaRPr>
          </a:p>
          <a:p>
            <a:pPr marL="0" lvl="0" indent="0" algn="l" rtl="0">
              <a:lnSpc>
                <a:spcPct val="115000"/>
              </a:lnSpc>
              <a:spcBef>
                <a:spcPts val="900"/>
              </a:spcBef>
              <a:spcAft>
                <a:spcPts val="0"/>
              </a:spcAft>
              <a:buSzPts val="1100"/>
              <a:buNone/>
            </a:pPr>
            <a:endParaRPr sz="1200">
              <a:solidFill>
                <a:schemeClr val="dk1"/>
              </a:solidFill>
              <a:highlight>
                <a:schemeClr val="lt1"/>
              </a:highlight>
            </a:endParaRPr>
          </a:p>
          <a:p>
            <a:pPr marL="0" lvl="0" indent="0" algn="l" rtl="0">
              <a:lnSpc>
                <a:spcPct val="115000"/>
              </a:lnSpc>
              <a:spcBef>
                <a:spcPts val="900"/>
              </a:spcBef>
              <a:spcAft>
                <a:spcPts val="0"/>
              </a:spcAft>
              <a:buSzPts val="1100"/>
              <a:buNone/>
            </a:pPr>
            <a:endParaRPr sz="1200">
              <a:solidFill>
                <a:schemeClr val="dk1"/>
              </a:solidFill>
              <a:highlight>
                <a:schemeClr val="lt1"/>
              </a:highlight>
            </a:endParaRPr>
          </a:p>
          <a:p>
            <a:pPr marL="0" lvl="0" indent="0" algn="l" rtl="0">
              <a:lnSpc>
                <a:spcPct val="115000"/>
              </a:lnSpc>
              <a:spcBef>
                <a:spcPts val="900"/>
              </a:spcBef>
              <a:spcAft>
                <a:spcPts val="900"/>
              </a:spcAft>
              <a:buClr>
                <a:schemeClr val="dk1"/>
              </a:buClr>
              <a:buSzPts val="1100"/>
              <a:buFont typeface="Arial"/>
              <a:buNone/>
            </a:pPr>
            <a:r>
              <a:rPr lang="en-US" sz="1050">
                <a:solidFill>
                  <a:srgbClr val="3E3D40"/>
                </a:solidFill>
                <a:highlight>
                  <a:srgbClr val="FFFFFF"/>
                </a:highlight>
                <a:latin typeface="Georgia"/>
                <a:ea typeface="Georgia"/>
                <a:cs typeface="Georgia"/>
                <a:sym typeface="Georgia"/>
              </a:rPr>
              <a:t>Rutar, T. (2017). Clarifying power, domination, and exploitation: between “classical” and “foucauldian” concepts of power. </a:t>
            </a:r>
            <a:r>
              <a:rPr lang="en-US" sz="1050" i="1">
                <a:solidFill>
                  <a:srgbClr val="3E3D40"/>
                </a:solidFill>
                <a:highlight>
                  <a:srgbClr val="FFFFFF"/>
                </a:highlight>
                <a:latin typeface="Georgia"/>
                <a:ea typeface="Georgia"/>
                <a:cs typeface="Georgia"/>
                <a:sym typeface="Georgia"/>
              </a:rPr>
              <a:t>Rev. Sociol.</a:t>
            </a:r>
            <a:r>
              <a:rPr lang="en-US" sz="1050">
                <a:solidFill>
                  <a:srgbClr val="3E3D40"/>
                </a:solidFill>
                <a:highlight>
                  <a:srgbClr val="FFFFFF"/>
                </a:highlight>
                <a:latin typeface="Georgia"/>
                <a:ea typeface="Georgia"/>
                <a:cs typeface="Georgia"/>
                <a:sym typeface="Georgia"/>
              </a:rPr>
              <a:t> 2, 151–175. doi: 10.5613/rzs.47.2.2</a:t>
            </a:r>
            <a:endParaRPr sz="1200">
              <a:solidFill>
                <a:schemeClr val="dk1"/>
              </a:solidFill>
              <a:highlight>
                <a:schemeClr val="lt1"/>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6" name="Google Shape;26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900"/>
              </a:spcBef>
              <a:spcAft>
                <a:spcPts val="0"/>
              </a:spcAft>
              <a:buClr>
                <a:schemeClr val="dk1"/>
              </a:buClr>
              <a:buSzPts val="1100"/>
              <a:buFont typeface="Arial"/>
              <a:buNone/>
            </a:pPr>
            <a:r>
              <a:rPr lang="en-US" sz="1200">
                <a:solidFill>
                  <a:schemeClr val="dk1"/>
                </a:solidFill>
                <a:highlight>
                  <a:schemeClr val="lt1"/>
                </a:highlight>
              </a:rPr>
              <a:t> </a:t>
            </a:r>
            <a:r>
              <a:rPr lang="en-US" sz="1200" u="sng">
                <a:solidFill>
                  <a:schemeClr val="dk1"/>
                </a:solidFill>
                <a:highlight>
                  <a:schemeClr val="lt1"/>
                </a:highlight>
              </a:rPr>
              <a:t>Exercise:</a:t>
            </a:r>
            <a:r>
              <a:rPr lang="en-US" sz="1200">
                <a:solidFill>
                  <a:schemeClr val="dk1"/>
                </a:solidFill>
                <a:highlight>
                  <a:schemeClr val="lt1"/>
                </a:highlight>
              </a:rPr>
              <a:t> </a:t>
            </a:r>
            <a:r>
              <a:rPr lang="en-US" sz="1200" i="1">
                <a:solidFill>
                  <a:schemeClr val="dk1"/>
                </a:solidFill>
                <a:highlight>
                  <a:schemeClr val="lt1"/>
                </a:highlight>
              </a:rPr>
              <a:t>The Journey of a Thousand Miles Begins with a Single Step</a:t>
            </a:r>
            <a:endParaRPr sz="1200" i="1">
              <a:solidFill>
                <a:schemeClr val="dk1"/>
              </a:solidFill>
              <a:highlight>
                <a:schemeClr val="lt1"/>
              </a:highlight>
            </a:endParaRPr>
          </a:p>
          <a:p>
            <a:pPr marL="0" lvl="0" indent="0" algn="l" rtl="0">
              <a:lnSpc>
                <a:spcPct val="115000"/>
              </a:lnSpc>
              <a:spcBef>
                <a:spcPts val="900"/>
              </a:spcBef>
              <a:spcAft>
                <a:spcPts val="0"/>
              </a:spcAft>
              <a:buClr>
                <a:schemeClr val="dk1"/>
              </a:buClr>
              <a:buSzPts val="1100"/>
              <a:buFont typeface="Arial"/>
              <a:buNone/>
            </a:pPr>
            <a:r>
              <a:rPr lang="en-US" sz="1200" i="1">
                <a:solidFill>
                  <a:schemeClr val="dk1"/>
                </a:solidFill>
                <a:highlight>
                  <a:schemeClr val="lt1"/>
                </a:highlight>
              </a:rPr>
              <a:t>      </a:t>
            </a:r>
            <a:r>
              <a:rPr lang="en-US" sz="1200">
                <a:solidFill>
                  <a:schemeClr val="dk1"/>
                </a:solidFill>
                <a:highlight>
                  <a:schemeClr val="lt1"/>
                </a:highlight>
              </a:rPr>
              <a:t>-Do something, anything to bring you one step closer to your project.</a:t>
            </a:r>
            <a:endParaRPr sz="1200">
              <a:solidFill>
                <a:schemeClr val="dk1"/>
              </a:solidFill>
              <a:highlight>
                <a:schemeClr val="lt1"/>
              </a:highlight>
            </a:endParaRPr>
          </a:p>
          <a:p>
            <a:pPr marL="0" lvl="0" indent="0" algn="l" rtl="0">
              <a:lnSpc>
                <a:spcPct val="115000"/>
              </a:lnSpc>
              <a:spcBef>
                <a:spcPts val="900"/>
              </a:spcBef>
              <a:spcAft>
                <a:spcPts val="0"/>
              </a:spcAft>
              <a:buClr>
                <a:schemeClr val="dk1"/>
              </a:buClr>
              <a:buSzPts val="1100"/>
              <a:buFont typeface="Arial"/>
              <a:buNone/>
            </a:pPr>
            <a:r>
              <a:rPr lang="en-US" sz="1200">
                <a:solidFill>
                  <a:schemeClr val="dk1"/>
                </a:solidFill>
                <a:highlight>
                  <a:schemeClr val="lt1"/>
                </a:highlight>
              </a:rPr>
              <a:t>  	-Don’t think about it, act on it.</a:t>
            </a:r>
            <a:endParaRPr sz="1200">
              <a:solidFill>
                <a:schemeClr val="dk1"/>
              </a:solidFill>
              <a:highlight>
                <a:schemeClr val="lt1"/>
              </a:highlight>
            </a:endParaRPr>
          </a:p>
          <a:p>
            <a:pPr marL="0" lvl="0" indent="0" algn="l" rtl="0">
              <a:lnSpc>
                <a:spcPct val="115000"/>
              </a:lnSpc>
              <a:spcBef>
                <a:spcPts val="900"/>
              </a:spcBef>
              <a:spcAft>
                <a:spcPts val="0"/>
              </a:spcAft>
              <a:buSzPts val="1100"/>
              <a:buNone/>
            </a:pPr>
            <a:r>
              <a:rPr lang="en-US" sz="1200">
                <a:solidFill>
                  <a:schemeClr val="dk1"/>
                </a:solidFill>
                <a:highlight>
                  <a:schemeClr val="lt1"/>
                </a:highlight>
              </a:rPr>
              <a:t>  	-Describe what you learned from your action.</a:t>
            </a:r>
            <a:endParaRPr sz="1200">
              <a:solidFill>
                <a:schemeClr val="dk1"/>
              </a:solidFill>
              <a:highlight>
                <a:schemeClr val="lt1"/>
              </a:highlight>
            </a:endParaRPr>
          </a:p>
          <a:p>
            <a:pPr marL="0" lvl="0" indent="0" algn="l" rtl="0">
              <a:lnSpc>
                <a:spcPct val="115000"/>
              </a:lnSpc>
              <a:spcBef>
                <a:spcPts val="900"/>
              </a:spcBef>
              <a:spcAft>
                <a:spcPts val="0"/>
              </a:spcAft>
              <a:buSzPts val="1100"/>
              <a:buNone/>
            </a:pPr>
            <a:endParaRPr sz="1200">
              <a:solidFill>
                <a:schemeClr val="dk1"/>
              </a:solidFill>
              <a:highlight>
                <a:schemeClr val="lt1"/>
              </a:highlight>
            </a:endParaRPr>
          </a:p>
          <a:p>
            <a:pPr marL="0" lvl="0" indent="0" algn="l" rtl="0">
              <a:lnSpc>
                <a:spcPct val="115000"/>
              </a:lnSpc>
              <a:spcBef>
                <a:spcPts val="900"/>
              </a:spcBef>
              <a:spcAft>
                <a:spcPts val="0"/>
              </a:spcAft>
              <a:buSzPts val="1100"/>
              <a:buNone/>
            </a:pPr>
            <a:r>
              <a:rPr lang="en-US" sz="1200">
                <a:solidFill>
                  <a:schemeClr val="dk1"/>
                </a:solidFill>
                <a:highlight>
                  <a:schemeClr val="lt1"/>
                </a:highlight>
              </a:rPr>
              <a:t>I asked some questions </a:t>
            </a:r>
            <a:endParaRPr sz="1200">
              <a:solidFill>
                <a:schemeClr val="dk1"/>
              </a:solidFill>
              <a:highlight>
                <a:schemeClr val="lt1"/>
              </a:highlight>
            </a:endParaRPr>
          </a:p>
          <a:p>
            <a:pPr marL="0" lvl="0" indent="0" algn="l" rtl="0">
              <a:lnSpc>
                <a:spcPct val="115000"/>
              </a:lnSpc>
              <a:spcBef>
                <a:spcPts val="900"/>
              </a:spcBef>
              <a:spcAft>
                <a:spcPts val="0"/>
              </a:spcAft>
              <a:buSzPts val="1100"/>
              <a:buNone/>
            </a:pPr>
            <a:r>
              <a:rPr lang="en-US" sz="1200">
                <a:solidFill>
                  <a:schemeClr val="dk1"/>
                </a:solidFill>
                <a:highlight>
                  <a:schemeClr val="lt1"/>
                </a:highlight>
              </a:rPr>
              <a:t>-pretending I could assume that voicing my concerns was as welcomed and valued as claimed</a:t>
            </a:r>
            <a:endParaRPr sz="1200">
              <a:solidFill>
                <a:schemeClr val="dk1"/>
              </a:solidFill>
              <a:highlight>
                <a:schemeClr val="lt1"/>
              </a:highlight>
            </a:endParaRPr>
          </a:p>
          <a:p>
            <a:pPr marL="0" lvl="0" indent="0" algn="l" rtl="0">
              <a:lnSpc>
                <a:spcPct val="115000"/>
              </a:lnSpc>
              <a:spcBef>
                <a:spcPts val="900"/>
              </a:spcBef>
              <a:spcAft>
                <a:spcPts val="0"/>
              </a:spcAft>
              <a:buSzPts val="1100"/>
              <a:buNone/>
            </a:pPr>
            <a:r>
              <a:rPr lang="en-US" sz="1200">
                <a:solidFill>
                  <a:schemeClr val="dk1"/>
                </a:solidFill>
                <a:highlight>
                  <a:schemeClr val="lt1"/>
                </a:highlight>
              </a:rPr>
              <a:t>-trying to understand the current state of culture and accountability structures</a:t>
            </a:r>
            <a:endParaRPr sz="1200">
              <a:solidFill>
                <a:schemeClr val="dk1"/>
              </a:solidFill>
              <a:highlight>
                <a:schemeClr val="lt1"/>
              </a:highlight>
            </a:endParaRPr>
          </a:p>
          <a:p>
            <a:pPr marL="0" lvl="0" indent="0" algn="l" rtl="0">
              <a:lnSpc>
                <a:spcPct val="115000"/>
              </a:lnSpc>
              <a:spcBef>
                <a:spcPts val="900"/>
              </a:spcBef>
              <a:spcAft>
                <a:spcPts val="0"/>
              </a:spcAft>
              <a:buSzPts val="1100"/>
              <a:buNone/>
            </a:pPr>
            <a:r>
              <a:rPr lang="en-US" sz="1200">
                <a:solidFill>
                  <a:schemeClr val="dk1"/>
                </a:solidFill>
                <a:highlight>
                  <a:schemeClr val="lt1"/>
                </a:highlight>
              </a:rPr>
              <a:t>What I learned? </a:t>
            </a:r>
            <a:endParaRPr sz="1200">
              <a:solidFill>
                <a:schemeClr val="dk1"/>
              </a:solidFill>
              <a:highlight>
                <a:schemeClr val="lt1"/>
              </a:highlight>
            </a:endParaRPr>
          </a:p>
          <a:p>
            <a:pPr marL="0" lvl="0" indent="0" algn="l" rtl="0">
              <a:lnSpc>
                <a:spcPct val="115000"/>
              </a:lnSpc>
              <a:spcBef>
                <a:spcPts val="900"/>
              </a:spcBef>
              <a:spcAft>
                <a:spcPts val="0"/>
              </a:spcAft>
              <a:buSzPts val="1100"/>
              <a:buNone/>
            </a:pPr>
            <a:r>
              <a:rPr lang="en-US" sz="1200">
                <a:solidFill>
                  <a:schemeClr val="dk1"/>
                </a:solidFill>
                <a:highlight>
                  <a:schemeClr val="lt1"/>
                </a:highlight>
              </a:rPr>
              <a:t>	Questions (DOES NOT EQUAL) Paying my mortgage</a:t>
            </a:r>
            <a:endParaRPr sz="1200">
              <a:solidFill>
                <a:schemeClr val="dk1"/>
              </a:solidFill>
              <a:highlight>
                <a:schemeClr val="lt1"/>
              </a:highlight>
            </a:endParaRPr>
          </a:p>
          <a:p>
            <a:pPr marL="0" lvl="0" indent="0" algn="l" rtl="0">
              <a:lnSpc>
                <a:spcPct val="115000"/>
              </a:lnSpc>
              <a:spcBef>
                <a:spcPts val="900"/>
              </a:spcBef>
              <a:spcAft>
                <a:spcPts val="900"/>
              </a:spcAft>
              <a:buClr>
                <a:schemeClr val="dk1"/>
              </a:buClr>
              <a:buSzPts val="1100"/>
              <a:buFont typeface="Arial"/>
              <a:buNone/>
            </a:pPr>
            <a:r>
              <a:rPr lang="en-US" sz="1200">
                <a:solidFill>
                  <a:schemeClr val="dk1"/>
                </a:solidFill>
                <a:highlight>
                  <a:schemeClr val="lt1"/>
                </a:highlight>
              </a:rPr>
              <a:t>I also learned… that managers do not feel they can hold their peers accountable, and are expected and encouraged to undermine charge nurse staffing decisions...and that typically every decision gets run up the flagpole to the director level because disagreement frequently occurs… </a:t>
            </a:r>
            <a:endParaRPr sz="1200">
              <a:solidFill>
                <a:schemeClr val="dk1"/>
              </a:solidFill>
              <a:highlight>
                <a:schemeClr val="lt1"/>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900"/>
              </a:spcBef>
              <a:spcAft>
                <a:spcPts val="0"/>
              </a:spcAft>
              <a:buClr>
                <a:schemeClr val="dk1"/>
              </a:buClr>
              <a:buSzPts val="1100"/>
              <a:buFont typeface="Arial"/>
              <a:buNone/>
            </a:pPr>
            <a:r>
              <a:rPr lang="en-US" sz="1200" u="sng">
                <a:solidFill>
                  <a:schemeClr val="dk1"/>
                </a:solidFill>
                <a:highlight>
                  <a:schemeClr val="lt1"/>
                </a:highlight>
              </a:rPr>
              <a:t>Exercise:</a:t>
            </a:r>
            <a:r>
              <a:rPr lang="en-US" sz="1200">
                <a:solidFill>
                  <a:schemeClr val="dk1"/>
                </a:solidFill>
                <a:highlight>
                  <a:schemeClr val="lt1"/>
                </a:highlight>
              </a:rPr>
              <a:t> </a:t>
            </a:r>
            <a:r>
              <a:rPr lang="en-US" sz="1200" b="1">
                <a:solidFill>
                  <a:schemeClr val="dk1"/>
                </a:solidFill>
                <a:highlight>
                  <a:schemeClr val="lt1"/>
                </a:highlight>
              </a:rPr>
              <a:t> </a:t>
            </a:r>
            <a:r>
              <a:rPr lang="en-US" sz="1200" i="1">
                <a:solidFill>
                  <a:schemeClr val="dk1"/>
                </a:solidFill>
                <a:highlight>
                  <a:schemeClr val="lt1"/>
                </a:highlight>
              </a:rPr>
              <a:t>“I have not failed. I've just found 10,000 ways that won't work.”   Thomas A. Edison</a:t>
            </a:r>
            <a:endParaRPr sz="1200" i="1">
              <a:solidFill>
                <a:schemeClr val="dk1"/>
              </a:solidFill>
              <a:highlight>
                <a:schemeClr val="lt1"/>
              </a:highlight>
            </a:endParaRPr>
          </a:p>
          <a:p>
            <a:pPr marL="0" lvl="0" indent="0" algn="l" rtl="0">
              <a:lnSpc>
                <a:spcPct val="115000"/>
              </a:lnSpc>
              <a:spcBef>
                <a:spcPts val="900"/>
              </a:spcBef>
              <a:spcAft>
                <a:spcPts val="0"/>
              </a:spcAft>
              <a:buClr>
                <a:schemeClr val="dk1"/>
              </a:buClr>
              <a:buSzPts val="1100"/>
              <a:buFont typeface="Arial"/>
              <a:buNone/>
            </a:pPr>
            <a:r>
              <a:rPr lang="en-US" sz="1200" b="1">
                <a:solidFill>
                  <a:schemeClr val="dk1"/>
                </a:solidFill>
                <a:highlight>
                  <a:schemeClr val="lt1"/>
                </a:highlight>
              </a:rPr>
              <a:t>      </a:t>
            </a:r>
            <a:r>
              <a:rPr lang="en-US" sz="1200">
                <a:solidFill>
                  <a:schemeClr val="dk1"/>
                </a:solidFill>
                <a:highlight>
                  <a:schemeClr val="lt1"/>
                </a:highlight>
              </a:rPr>
              <a:t>-Imagine that the idea for your project fails, what is the worst that can happen?</a:t>
            </a:r>
            <a:endParaRPr sz="1200">
              <a:solidFill>
                <a:schemeClr val="dk1"/>
              </a:solidFill>
              <a:highlight>
                <a:schemeClr val="lt1"/>
              </a:highlight>
            </a:endParaRPr>
          </a:p>
          <a:p>
            <a:pPr marL="0" lvl="0" indent="0" algn="l" rtl="0">
              <a:lnSpc>
                <a:spcPct val="115000"/>
              </a:lnSpc>
              <a:spcBef>
                <a:spcPts val="900"/>
              </a:spcBef>
              <a:spcAft>
                <a:spcPts val="0"/>
              </a:spcAft>
              <a:buClr>
                <a:schemeClr val="dk1"/>
              </a:buClr>
              <a:buSzPts val="1100"/>
              <a:buFont typeface="Arial"/>
              <a:buNone/>
            </a:pPr>
            <a:r>
              <a:rPr lang="en-US" sz="1200">
                <a:solidFill>
                  <a:schemeClr val="dk1"/>
                </a:solidFill>
                <a:highlight>
                  <a:schemeClr val="lt1"/>
                </a:highlight>
              </a:rPr>
              <a:t>  	-What will you do to “get back on the horse?”</a:t>
            </a:r>
            <a:endParaRPr sz="1200">
              <a:solidFill>
                <a:schemeClr val="dk1"/>
              </a:solidFill>
              <a:highlight>
                <a:schemeClr val="lt1"/>
              </a:highlight>
            </a:endParaRPr>
          </a:p>
          <a:p>
            <a:pPr marL="0" lvl="0" indent="0" algn="l" rtl="0">
              <a:lnSpc>
                <a:spcPct val="115000"/>
              </a:lnSpc>
              <a:spcBef>
                <a:spcPts val="900"/>
              </a:spcBef>
              <a:spcAft>
                <a:spcPts val="0"/>
              </a:spcAft>
              <a:buClr>
                <a:schemeClr val="dk1"/>
              </a:buClr>
              <a:buSzPts val="1100"/>
              <a:buFont typeface="Arial"/>
              <a:buNone/>
            </a:pPr>
            <a:r>
              <a:rPr lang="en-US" sz="1200">
                <a:solidFill>
                  <a:schemeClr val="dk1"/>
                </a:solidFill>
                <a:highlight>
                  <a:schemeClr val="lt1"/>
                </a:highlight>
              </a:rPr>
              <a:t>  	-What can failing teach </a:t>
            </a:r>
            <a:r>
              <a:rPr lang="en-US" sz="1200" i="1">
                <a:solidFill>
                  <a:schemeClr val="dk1"/>
                </a:solidFill>
                <a:highlight>
                  <a:schemeClr val="lt1"/>
                </a:highlight>
              </a:rPr>
              <a:t>you</a:t>
            </a:r>
            <a:r>
              <a:rPr lang="en-US" sz="1200">
                <a:solidFill>
                  <a:schemeClr val="dk1"/>
                </a:solidFill>
                <a:highlight>
                  <a:schemeClr val="lt1"/>
                </a:highlight>
              </a:rPr>
              <a:t>?</a:t>
            </a:r>
            <a:endParaRPr sz="1200">
              <a:solidFill>
                <a:schemeClr val="dk1"/>
              </a:solidFill>
              <a:highlight>
                <a:schemeClr val="lt1"/>
              </a:highlight>
            </a:endParaRPr>
          </a:p>
          <a:p>
            <a:pPr marL="0" lvl="0" indent="0" algn="l" rtl="0">
              <a:lnSpc>
                <a:spcPct val="115000"/>
              </a:lnSpc>
              <a:spcBef>
                <a:spcPts val="900"/>
              </a:spcBef>
              <a:spcAft>
                <a:spcPts val="0"/>
              </a:spcAft>
              <a:buClr>
                <a:schemeClr val="dk1"/>
              </a:buClr>
              <a:buSzPts val="1100"/>
              <a:buFont typeface="Arial"/>
              <a:buNone/>
            </a:pPr>
            <a:endParaRPr sz="1200">
              <a:solidFill>
                <a:schemeClr val="dk1"/>
              </a:solidFill>
              <a:highlight>
                <a:schemeClr val="lt1"/>
              </a:highlight>
            </a:endParaRPr>
          </a:p>
          <a:p>
            <a:pPr marL="0" lvl="0" indent="0" algn="l" rtl="0">
              <a:lnSpc>
                <a:spcPct val="115000"/>
              </a:lnSpc>
              <a:spcBef>
                <a:spcPts val="900"/>
              </a:spcBef>
              <a:spcAft>
                <a:spcPts val="0"/>
              </a:spcAft>
              <a:buSzPts val="1100"/>
              <a:buNone/>
            </a:pPr>
            <a:r>
              <a:rPr lang="en-US" sz="1200">
                <a:solidFill>
                  <a:schemeClr val="dk1"/>
                </a:solidFill>
                <a:highlight>
                  <a:schemeClr val="lt1"/>
                </a:highlight>
              </a:rPr>
              <a:t>The worst that can happen to me personally is that I lose my job, but in doing so, I have learned something valuable about the priorities of that organization that allows me to move on. To get back on the horse, I will find an organization that has goals aligned with equality and accountability and try again.</a:t>
            </a:r>
            <a:endParaRPr sz="1200">
              <a:solidFill>
                <a:schemeClr val="dk1"/>
              </a:solidFill>
              <a:highlight>
                <a:schemeClr val="lt1"/>
              </a:highlight>
            </a:endParaRPr>
          </a:p>
          <a:p>
            <a:pPr marL="0" lvl="0" indent="0" algn="l" rtl="0">
              <a:lnSpc>
                <a:spcPct val="115000"/>
              </a:lnSpc>
              <a:spcBef>
                <a:spcPts val="900"/>
              </a:spcBef>
              <a:spcAft>
                <a:spcPts val="900"/>
              </a:spcAft>
              <a:buClr>
                <a:schemeClr val="dk1"/>
              </a:buClr>
              <a:buSzPts val="1100"/>
              <a:buFont typeface="Arial"/>
              <a:buNone/>
            </a:pPr>
            <a:r>
              <a:rPr lang="en-US" sz="1200">
                <a:solidFill>
                  <a:schemeClr val="dk1"/>
                </a:solidFill>
                <a:highlight>
                  <a:schemeClr val="lt1"/>
                </a:highlight>
              </a:rPr>
              <a:t>The worst that can happen to the organization is further consolidation of “power” in the hands of people who are very far removed from the work- a problem that is already impacting patient safety and resulting in high staff turnover. </a:t>
            </a:r>
            <a:endParaRPr sz="1200">
              <a:solidFill>
                <a:schemeClr val="dk1"/>
              </a:solidFill>
              <a:highlight>
                <a:schemeClr val="lt1"/>
              </a:highlight>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6"/>
        <p:cNvGrpSpPr/>
        <p:nvPr/>
      </p:nvGrpSpPr>
      <p:grpSpPr>
        <a:xfrm>
          <a:off x="0" y="0"/>
          <a:ext cx="0" cy="0"/>
          <a:chOff x="0" y="0"/>
          <a:chExt cx="0" cy="0"/>
        </a:xfrm>
      </p:grpSpPr>
      <p:grpSp>
        <p:nvGrpSpPr>
          <p:cNvPr id="17" name="Google Shape;17;p14"/>
          <p:cNvGrpSpPr/>
          <p:nvPr/>
        </p:nvGrpSpPr>
        <p:grpSpPr>
          <a:xfrm>
            <a:off x="-12700" y="0"/>
            <a:ext cx="9173370" cy="5142161"/>
            <a:chOff x="-16934" y="0"/>
            <a:chExt cx="12231160" cy="6856214"/>
          </a:xfrm>
        </p:grpSpPr>
        <p:pic>
          <p:nvPicPr>
            <p:cNvPr id="18" name="Google Shape;18;p14" descr="HD-PanelTitleR1.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19" name="Google Shape;19;p14"/>
            <p:cNvSpPr/>
            <p:nvPr/>
          </p:nvSpPr>
          <p:spPr>
            <a:xfrm>
              <a:off x="2328332" y="1540931"/>
              <a:ext cx="7543802" cy="3835401"/>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 name="Google Shape;20;p14" descr="HDRibbonTitle-UniformTrim.png"/>
            <p:cNvPicPr preferRelativeResize="0"/>
            <p:nvPr/>
          </p:nvPicPr>
          <p:blipFill rotWithShape="1">
            <a:blip r:embed="rId3">
              <a:alphaModFix/>
            </a:blip>
            <a:srcRect/>
            <a:stretch/>
          </p:blipFill>
          <p:spPr>
            <a:xfrm>
              <a:off x="-16934" y="3147609"/>
              <a:ext cx="2478024" cy="612648"/>
            </a:xfrm>
            <a:prstGeom prst="rect">
              <a:avLst/>
            </a:prstGeom>
            <a:noFill/>
            <a:ln>
              <a:noFill/>
            </a:ln>
          </p:spPr>
        </p:pic>
        <p:pic>
          <p:nvPicPr>
            <p:cNvPr id="21" name="Google Shape;21;p14" descr="HDRibbonTitle-UniformTrim.png"/>
            <p:cNvPicPr preferRelativeResize="0"/>
            <p:nvPr/>
          </p:nvPicPr>
          <p:blipFill rotWithShape="1">
            <a:blip r:embed="rId3">
              <a:alphaModFix/>
            </a:blip>
            <a:srcRect/>
            <a:stretch/>
          </p:blipFill>
          <p:spPr>
            <a:xfrm>
              <a:off x="9736202" y="3147609"/>
              <a:ext cx="2478024" cy="612648"/>
            </a:xfrm>
            <a:prstGeom prst="rect">
              <a:avLst/>
            </a:prstGeom>
            <a:noFill/>
            <a:ln>
              <a:noFill/>
            </a:ln>
          </p:spPr>
        </p:pic>
      </p:grpSp>
      <p:sp>
        <p:nvSpPr>
          <p:cNvPr id="22" name="Google Shape;22;p14"/>
          <p:cNvSpPr txBox="1">
            <a:spLocks noGrp="1"/>
          </p:cNvSpPr>
          <p:nvPr>
            <p:ph type="ctrTitle"/>
          </p:nvPr>
        </p:nvSpPr>
        <p:spPr>
          <a:xfrm>
            <a:off x="2019299" y="1403349"/>
            <a:ext cx="5111752" cy="113665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Clr>
                <a:srgbClr val="262626"/>
              </a:buClr>
              <a:buSzPts val="4050"/>
              <a:buFont typeface="Garamond"/>
              <a:buNone/>
              <a:defRPr sz="405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4"/>
          <p:cNvSpPr txBox="1">
            <a:spLocks noGrp="1"/>
          </p:cNvSpPr>
          <p:nvPr>
            <p:ph type="subTitle" idx="1"/>
          </p:nvPr>
        </p:nvSpPr>
        <p:spPr>
          <a:xfrm>
            <a:off x="2019299" y="2743198"/>
            <a:ext cx="5111752" cy="990602"/>
          </a:xfrm>
          <a:prstGeom prst="rect">
            <a:avLst/>
          </a:prstGeom>
          <a:noFill/>
          <a:ln>
            <a:noFill/>
          </a:ln>
        </p:spPr>
        <p:txBody>
          <a:bodyPr spcFirstLastPara="1" wrap="square" lIns="91425" tIns="45700" rIns="91425" bIns="45700" anchor="t" anchorCtr="0">
            <a:normAutofit/>
          </a:bodyPr>
          <a:lstStyle>
            <a:lvl1pPr lvl="0" algn="ctr">
              <a:spcBef>
                <a:spcPts val="315"/>
              </a:spcBef>
              <a:spcAft>
                <a:spcPts val="0"/>
              </a:spcAft>
              <a:buSzPts val="1811"/>
              <a:buNone/>
              <a:defRPr sz="1575">
                <a:solidFill>
                  <a:schemeClr val="dk1"/>
                </a:solidFill>
              </a:defRPr>
            </a:lvl1pPr>
            <a:lvl2pPr lvl="1" algn="ctr">
              <a:spcBef>
                <a:spcPts val="450"/>
              </a:spcBef>
              <a:spcAft>
                <a:spcPts val="0"/>
              </a:spcAft>
              <a:buSzPts val="1725"/>
              <a:buNone/>
              <a:defRPr>
                <a:solidFill>
                  <a:srgbClr val="888888"/>
                </a:solidFill>
              </a:defRPr>
            </a:lvl2pPr>
            <a:lvl3pPr lvl="2" algn="ctr">
              <a:spcBef>
                <a:spcPts val="450"/>
              </a:spcBef>
              <a:spcAft>
                <a:spcPts val="0"/>
              </a:spcAft>
              <a:buSzPts val="1553"/>
              <a:buNone/>
              <a:defRPr>
                <a:solidFill>
                  <a:srgbClr val="888888"/>
                </a:solidFill>
              </a:defRPr>
            </a:lvl3pPr>
            <a:lvl4pPr lvl="3" algn="ctr">
              <a:spcBef>
                <a:spcPts val="450"/>
              </a:spcBef>
              <a:spcAft>
                <a:spcPts val="0"/>
              </a:spcAft>
              <a:buSzPts val="1380"/>
              <a:buNone/>
              <a:defRPr>
                <a:solidFill>
                  <a:srgbClr val="888888"/>
                </a:solidFill>
              </a:defRPr>
            </a:lvl4pPr>
            <a:lvl5pPr lvl="4" algn="ctr">
              <a:spcBef>
                <a:spcPts val="450"/>
              </a:spcBef>
              <a:spcAft>
                <a:spcPts val="0"/>
              </a:spcAft>
              <a:buSzPts val="1208"/>
              <a:buNone/>
              <a:defRPr>
                <a:solidFill>
                  <a:srgbClr val="888888"/>
                </a:solidFill>
              </a:defRPr>
            </a:lvl5pPr>
            <a:lvl6pPr lvl="5" algn="ctr">
              <a:spcBef>
                <a:spcPts val="450"/>
              </a:spcBef>
              <a:spcAft>
                <a:spcPts val="0"/>
              </a:spcAft>
              <a:buSzPts val="1208"/>
              <a:buNone/>
              <a:defRPr>
                <a:solidFill>
                  <a:srgbClr val="888888"/>
                </a:solidFill>
              </a:defRPr>
            </a:lvl6pPr>
            <a:lvl7pPr lvl="6" algn="ctr">
              <a:spcBef>
                <a:spcPts val="450"/>
              </a:spcBef>
              <a:spcAft>
                <a:spcPts val="0"/>
              </a:spcAft>
              <a:buSzPts val="1208"/>
              <a:buNone/>
              <a:defRPr>
                <a:solidFill>
                  <a:srgbClr val="888888"/>
                </a:solidFill>
              </a:defRPr>
            </a:lvl7pPr>
            <a:lvl8pPr lvl="7" algn="ctr">
              <a:spcBef>
                <a:spcPts val="450"/>
              </a:spcBef>
              <a:spcAft>
                <a:spcPts val="0"/>
              </a:spcAft>
              <a:buSzPts val="1208"/>
              <a:buNone/>
              <a:defRPr>
                <a:solidFill>
                  <a:srgbClr val="888888"/>
                </a:solidFill>
              </a:defRPr>
            </a:lvl8pPr>
            <a:lvl9pPr lvl="8" algn="ctr">
              <a:spcBef>
                <a:spcPts val="450"/>
              </a:spcBef>
              <a:spcAft>
                <a:spcPts val="450"/>
              </a:spcAft>
              <a:buSzPts val="1208"/>
              <a:buNone/>
              <a:defRPr>
                <a:solidFill>
                  <a:srgbClr val="888888"/>
                </a:solidFill>
              </a:defRPr>
            </a:lvl9pPr>
          </a:lstStyle>
          <a:p>
            <a:endParaRPr/>
          </a:p>
        </p:txBody>
      </p:sp>
      <p:sp>
        <p:nvSpPr>
          <p:cNvPr id="24" name="Google Shape;24;p14"/>
          <p:cNvSpPr txBox="1">
            <a:spLocks noGrp="1"/>
          </p:cNvSpPr>
          <p:nvPr>
            <p:ph type="dt" idx="10"/>
          </p:nvPr>
        </p:nvSpPr>
        <p:spPr>
          <a:xfrm>
            <a:off x="5987425" y="3778247"/>
            <a:ext cx="673100" cy="2095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2019298" y="3778247"/>
            <a:ext cx="3910976" cy="2095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6717676" y="3778247"/>
            <a:ext cx="413375" cy="20955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dk1"/>
              </a:buClr>
              <a:buSzPts val="700"/>
              <a:buFont typeface="Garamond"/>
              <a:buNone/>
              <a:defRPr/>
            </a:lvl1pPr>
            <a:lvl2pPr marL="0" lvl="1" indent="0" algn="r">
              <a:spcBef>
                <a:spcPts val="0"/>
              </a:spcBef>
              <a:spcAft>
                <a:spcPts val="0"/>
              </a:spcAft>
              <a:buClr>
                <a:schemeClr val="dk1"/>
              </a:buClr>
              <a:buSzPts val="700"/>
              <a:buFont typeface="Garamond"/>
              <a:buNone/>
              <a:defRPr/>
            </a:lvl2pPr>
            <a:lvl3pPr marL="0" lvl="2" indent="0" algn="r">
              <a:spcBef>
                <a:spcPts val="0"/>
              </a:spcBef>
              <a:spcAft>
                <a:spcPts val="0"/>
              </a:spcAft>
              <a:buClr>
                <a:schemeClr val="dk1"/>
              </a:buClr>
              <a:buSzPts val="700"/>
              <a:buFont typeface="Garamond"/>
              <a:buNone/>
              <a:defRPr/>
            </a:lvl3pPr>
            <a:lvl4pPr marL="0" lvl="3" indent="0" algn="r">
              <a:spcBef>
                <a:spcPts val="0"/>
              </a:spcBef>
              <a:spcAft>
                <a:spcPts val="0"/>
              </a:spcAft>
              <a:buClr>
                <a:schemeClr val="dk1"/>
              </a:buClr>
              <a:buSzPts val="700"/>
              <a:buFont typeface="Garamond"/>
              <a:buNone/>
              <a:defRPr/>
            </a:lvl4pPr>
            <a:lvl5pPr marL="0" lvl="4" indent="0" algn="r">
              <a:spcBef>
                <a:spcPts val="0"/>
              </a:spcBef>
              <a:spcAft>
                <a:spcPts val="0"/>
              </a:spcAft>
              <a:buClr>
                <a:schemeClr val="dk1"/>
              </a:buClr>
              <a:buSzPts val="700"/>
              <a:buFont typeface="Garamond"/>
              <a:buNone/>
              <a:defRPr/>
            </a:lvl5pPr>
            <a:lvl6pPr marL="0" lvl="5" indent="0" algn="r">
              <a:spcBef>
                <a:spcPts val="0"/>
              </a:spcBef>
              <a:spcAft>
                <a:spcPts val="0"/>
              </a:spcAft>
              <a:buClr>
                <a:schemeClr val="dk1"/>
              </a:buClr>
              <a:buSzPts val="700"/>
              <a:buFont typeface="Garamond"/>
              <a:buNone/>
              <a:defRPr/>
            </a:lvl6pPr>
            <a:lvl7pPr marL="0" lvl="6" indent="0" algn="r">
              <a:spcBef>
                <a:spcPts val="0"/>
              </a:spcBef>
              <a:spcAft>
                <a:spcPts val="0"/>
              </a:spcAft>
              <a:buClr>
                <a:schemeClr val="dk1"/>
              </a:buClr>
              <a:buSzPts val="700"/>
              <a:buFont typeface="Garamond"/>
              <a:buNone/>
              <a:defRPr/>
            </a:lvl7pPr>
            <a:lvl8pPr marL="0" lvl="7" indent="0" algn="r">
              <a:spcBef>
                <a:spcPts val="0"/>
              </a:spcBef>
              <a:spcAft>
                <a:spcPts val="0"/>
              </a:spcAft>
              <a:buClr>
                <a:schemeClr val="dk1"/>
              </a:buClr>
              <a:buSzPts val="700"/>
              <a:buFont typeface="Garamond"/>
              <a:buNone/>
              <a:defRPr/>
            </a:lvl8pPr>
            <a:lvl9pPr marL="0" lvl="8" indent="0" algn="r">
              <a:spcBef>
                <a:spcPts val="0"/>
              </a:spcBef>
              <a:spcAft>
                <a:spcPts val="0"/>
              </a:spcAft>
              <a:buClr>
                <a:schemeClr val="dk1"/>
              </a:buClr>
              <a:buSzPts val="700"/>
              <a:buFont typeface="Garamond"/>
              <a:buNone/>
              <a:defRPr/>
            </a:lvl9pPr>
          </a:lstStyle>
          <a:p>
            <a:pPr marL="0" lvl="0" indent="0" algn="r" rtl="0">
              <a:spcBef>
                <a:spcPts val="0"/>
              </a:spcBef>
              <a:spcAft>
                <a:spcPts val="0"/>
              </a:spcAft>
              <a:buNone/>
            </a:pPr>
            <a:fld id="{00000000-1234-1234-1234-123412341234}" type="slidenum">
              <a:rPr lang="en-US"/>
              <a:t>‹#›</a:t>
            </a:fld>
            <a:endParaRPr/>
          </a:p>
        </p:txBody>
      </p:sp>
      <p:cxnSp>
        <p:nvCxnSpPr>
          <p:cNvPr id="27" name="Google Shape;27;p14"/>
          <p:cNvCxnSpPr/>
          <p:nvPr/>
        </p:nvCxnSpPr>
        <p:spPr>
          <a:xfrm>
            <a:off x="2019299" y="2641598"/>
            <a:ext cx="5111751"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2"/>
        <p:cNvGrpSpPr/>
        <p:nvPr/>
      </p:nvGrpSpPr>
      <p:grpSpPr>
        <a:xfrm>
          <a:off x="0" y="0"/>
          <a:ext cx="0" cy="0"/>
          <a:chOff x="0" y="0"/>
          <a:chExt cx="0" cy="0"/>
        </a:xfrm>
      </p:grpSpPr>
      <p:sp>
        <p:nvSpPr>
          <p:cNvPr id="83" name="Google Shape;83;p25"/>
          <p:cNvSpPr txBox="1">
            <a:spLocks noGrp="1"/>
          </p:cNvSpPr>
          <p:nvPr>
            <p:ph type="title"/>
          </p:nvPr>
        </p:nvSpPr>
        <p:spPr>
          <a:xfrm>
            <a:off x="971549" y="1412874"/>
            <a:ext cx="4681362" cy="10287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2100"/>
              <a:buFont typeface="Garamond"/>
              <a:buNone/>
              <a:defRPr sz="21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5"/>
          <p:cNvSpPr>
            <a:spLocks noGrp="1"/>
          </p:cNvSpPr>
          <p:nvPr>
            <p:ph type="pic" idx="2"/>
          </p:nvPr>
        </p:nvSpPr>
        <p:spPr>
          <a:xfrm>
            <a:off x="6071124" y="781050"/>
            <a:ext cx="2297510" cy="3581400"/>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85" name="Google Shape;85;p25"/>
          <p:cNvSpPr txBox="1">
            <a:spLocks noGrp="1"/>
          </p:cNvSpPr>
          <p:nvPr>
            <p:ph type="body" idx="1"/>
          </p:nvPr>
        </p:nvSpPr>
        <p:spPr>
          <a:xfrm>
            <a:off x="971549" y="2441574"/>
            <a:ext cx="4681362" cy="1371600"/>
          </a:xfrm>
          <a:prstGeom prst="rect">
            <a:avLst/>
          </a:prstGeom>
          <a:noFill/>
          <a:ln>
            <a:noFill/>
          </a:ln>
        </p:spPr>
        <p:txBody>
          <a:bodyPr spcFirstLastPara="1" wrap="square" lIns="91425" tIns="45700" rIns="91425" bIns="45700" anchor="t" anchorCtr="0">
            <a:normAutofit/>
          </a:bodyPr>
          <a:lstStyle>
            <a:lvl1pPr marL="457200" lvl="0" indent="-228600" algn="ctr">
              <a:spcBef>
                <a:spcPts val="270"/>
              </a:spcBef>
              <a:spcAft>
                <a:spcPts val="0"/>
              </a:spcAft>
              <a:buSzPts val="1553"/>
              <a:buNone/>
              <a:defRPr sz="1350"/>
            </a:lvl1pPr>
            <a:lvl2pPr marL="914400" lvl="1" indent="-228600" algn="l">
              <a:spcBef>
                <a:spcPts val="450"/>
              </a:spcBef>
              <a:spcAft>
                <a:spcPts val="0"/>
              </a:spcAft>
              <a:buSzPts val="1035"/>
              <a:buNone/>
              <a:defRPr sz="900"/>
            </a:lvl2pPr>
            <a:lvl3pPr marL="1371600" lvl="2" indent="-228600" algn="l">
              <a:spcBef>
                <a:spcPts val="450"/>
              </a:spcBef>
              <a:spcAft>
                <a:spcPts val="0"/>
              </a:spcAft>
              <a:buSzPts val="863"/>
              <a:buNone/>
              <a:defRPr sz="750"/>
            </a:lvl3pPr>
            <a:lvl4pPr marL="1828800" lvl="3" indent="-228600" algn="l">
              <a:spcBef>
                <a:spcPts val="450"/>
              </a:spcBef>
              <a:spcAft>
                <a:spcPts val="0"/>
              </a:spcAft>
              <a:buSzPts val="776"/>
              <a:buNone/>
              <a:defRPr sz="675"/>
            </a:lvl4pPr>
            <a:lvl5pPr marL="2286000" lvl="4" indent="-228600" algn="l">
              <a:spcBef>
                <a:spcPts val="450"/>
              </a:spcBef>
              <a:spcAft>
                <a:spcPts val="0"/>
              </a:spcAft>
              <a:buSzPts val="776"/>
              <a:buNone/>
              <a:defRPr sz="675"/>
            </a:lvl5pPr>
            <a:lvl6pPr marL="2743200" lvl="5" indent="-228600" algn="l">
              <a:spcBef>
                <a:spcPts val="450"/>
              </a:spcBef>
              <a:spcAft>
                <a:spcPts val="0"/>
              </a:spcAft>
              <a:buSzPts val="776"/>
              <a:buNone/>
              <a:defRPr sz="675"/>
            </a:lvl6pPr>
            <a:lvl7pPr marL="3200400" lvl="6" indent="-228600" algn="l">
              <a:spcBef>
                <a:spcPts val="450"/>
              </a:spcBef>
              <a:spcAft>
                <a:spcPts val="0"/>
              </a:spcAft>
              <a:buSzPts val="776"/>
              <a:buNone/>
              <a:defRPr sz="675"/>
            </a:lvl7pPr>
            <a:lvl8pPr marL="3657600" lvl="7" indent="-228600" algn="l">
              <a:spcBef>
                <a:spcPts val="450"/>
              </a:spcBef>
              <a:spcAft>
                <a:spcPts val="0"/>
              </a:spcAft>
              <a:buSzPts val="776"/>
              <a:buNone/>
              <a:defRPr sz="675"/>
            </a:lvl8pPr>
            <a:lvl9pPr marL="4114800" lvl="8" indent="-228600" algn="l">
              <a:spcBef>
                <a:spcPts val="450"/>
              </a:spcBef>
              <a:spcAft>
                <a:spcPts val="450"/>
              </a:spcAft>
              <a:buSzPts val="776"/>
              <a:buNone/>
              <a:defRPr sz="675"/>
            </a:lvl9pPr>
          </a:lstStyle>
          <a:p>
            <a:endParaRPr/>
          </a:p>
        </p:txBody>
      </p:sp>
      <p:sp>
        <p:nvSpPr>
          <p:cNvPr id="86" name="Google Shape;86;p25"/>
          <p:cNvSpPr txBox="1">
            <a:spLocks noGrp="1"/>
          </p:cNvSpPr>
          <p:nvPr>
            <p:ph type="dt" idx="10"/>
          </p:nvPr>
        </p:nvSpPr>
        <p:spPr>
          <a:xfrm>
            <a:off x="6508126" y="4476750"/>
            <a:ext cx="1200150" cy="2095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5"/>
          <p:cNvSpPr txBox="1">
            <a:spLocks noGrp="1"/>
          </p:cNvSpPr>
          <p:nvPr>
            <p:ph type="ftr" idx="11"/>
          </p:nvPr>
        </p:nvSpPr>
        <p:spPr>
          <a:xfrm>
            <a:off x="971551" y="4476750"/>
            <a:ext cx="5479425" cy="2095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25"/>
          <p:cNvSpPr txBox="1">
            <a:spLocks noGrp="1"/>
          </p:cNvSpPr>
          <p:nvPr>
            <p:ph type="sldNum" idx="12"/>
          </p:nvPr>
        </p:nvSpPr>
        <p:spPr>
          <a:xfrm>
            <a:off x="7765426" y="4476750"/>
            <a:ext cx="407023" cy="20955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dk1"/>
              </a:buClr>
              <a:buSzPts val="700"/>
              <a:buFont typeface="Garamond"/>
              <a:buNone/>
              <a:defRPr/>
            </a:lvl1pPr>
            <a:lvl2pPr marL="0" lvl="1" indent="0" algn="r">
              <a:spcBef>
                <a:spcPts val="0"/>
              </a:spcBef>
              <a:spcAft>
                <a:spcPts val="0"/>
              </a:spcAft>
              <a:buClr>
                <a:schemeClr val="dk1"/>
              </a:buClr>
              <a:buSzPts val="700"/>
              <a:buFont typeface="Garamond"/>
              <a:buNone/>
              <a:defRPr/>
            </a:lvl2pPr>
            <a:lvl3pPr marL="0" lvl="2" indent="0" algn="r">
              <a:spcBef>
                <a:spcPts val="0"/>
              </a:spcBef>
              <a:spcAft>
                <a:spcPts val="0"/>
              </a:spcAft>
              <a:buClr>
                <a:schemeClr val="dk1"/>
              </a:buClr>
              <a:buSzPts val="700"/>
              <a:buFont typeface="Garamond"/>
              <a:buNone/>
              <a:defRPr/>
            </a:lvl3pPr>
            <a:lvl4pPr marL="0" lvl="3" indent="0" algn="r">
              <a:spcBef>
                <a:spcPts val="0"/>
              </a:spcBef>
              <a:spcAft>
                <a:spcPts val="0"/>
              </a:spcAft>
              <a:buClr>
                <a:schemeClr val="dk1"/>
              </a:buClr>
              <a:buSzPts val="700"/>
              <a:buFont typeface="Garamond"/>
              <a:buNone/>
              <a:defRPr/>
            </a:lvl4pPr>
            <a:lvl5pPr marL="0" lvl="4" indent="0" algn="r">
              <a:spcBef>
                <a:spcPts val="0"/>
              </a:spcBef>
              <a:spcAft>
                <a:spcPts val="0"/>
              </a:spcAft>
              <a:buClr>
                <a:schemeClr val="dk1"/>
              </a:buClr>
              <a:buSzPts val="700"/>
              <a:buFont typeface="Garamond"/>
              <a:buNone/>
              <a:defRPr/>
            </a:lvl5pPr>
            <a:lvl6pPr marL="0" lvl="5" indent="0" algn="r">
              <a:spcBef>
                <a:spcPts val="0"/>
              </a:spcBef>
              <a:spcAft>
                <a:spcPts val="0"/>
              </a:spcAft>
              <a:buClr>
                <a:schemeClr val="dk1"/>
              </a:buClr>
              <a:buSzPts val="700"/>
              <a:buFont typeface="Garamond"/>
              <a:buNone/>
              <a:defRPr/>
            </a:lvl6pPr>
            <a:lvl7pPr marL="0" lvl="6" indent="0" algn="r">
              <a:spcBef>
                <a:spcPts val="0"/>
              </a:spcBef>
              <a:spcAft>
                <a:spcPts val="0"/>
              </a:spcAft>
              <a:buClr>
                <a:schemeClr val="dk1"/>
              </a:buClr>
              <a:buSzPts val="700"/>
              <a:buFont typeface="Garamond"/>
              <a:buNone/>
              <a:defRPr/>
            </a:lvl7pPr>
            <a:lvl8pPr marL="0" lvl="7" indent="0" algn="r">
              <a:spcBef>
                <a:spcPts val="0"/>
              </a:spcBef>
              <a:spcAft>
                <a:spcPts val="0"/>
              </a:spcAft>
              <a:buClr>
                <a:schemeClr val="dk1"/>
              </a:buClr>
              <a:buSzPts val="700"/>
              <a:buFont typeface="Garamond"/>
              <a:buNone/>
              <a:defRPr/>
            </a:lvl8pPr>
            <a:lvl9pPr marL="0" lvl="8" indent="0" algn="r">
              <a:spcBef>
                <a:spcPts val="0"/>
              </a:spcBef>
              <a:spcAft>
                <a:spcPts val="0"/>
              </a:spcAft>
              <a:buClr>
                <a:schemeClr val="dk1"/>
              </a:buClr>
              <a:buSzPts val="700"/>
              <a:buFont typeface="Garamond"/>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9"/>
        <p:cNvGrpSpPr/>
        <p:nvPr/>
      </p:nvGrpSpPr>
      <p:grpSpPr>
        <a:xfrm>
          <a:off x="0" y="0"/>
          <a:ext cx="0" cy="0"/>
          <a:chOff x="0" y="0"/>
          <a:chExt cx="0" cy="0"/>
        </a:xfrm>
      </p:grpSpPr>
      <p:sp>
        <p:nvSpPr>
          <p:cNvPr id="90" name="Google Shape;90;p26"/>
          <p:cNvSpPr txBox="1">
            <a:spLocks noGrp="1"/>
          </p:cNvSpPr>
          <p:nvPr>
            <p:ph type="title"/>
          </p:nvPr>
        </p:nvSpPr>
        <p:spPr>
          <a:xfrm>
            <a:off x="971551" y="3611561"/>
            <a:ext cx="7207250" cy="425054"/>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1800"/>
              <a:buFont typeface="Garamond"/>
              <a:buNone/>
              <a:defRPr sz="1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6"/>
          <p:cNvSpPr>
            <a:spLocks noGrp="1"/>
          </p:cNvSpPr>
          <p:nvPr>
            <p:ph type="pic" idx="2"/>
          </p:nvPr>
        </p:nvSpPr>
        <p:spPr>
          <a:xfrm>
            <a:off x="781070" y="781050"/>
            <a:ext cx="7579479" cy="2501902"/>
          </a:xfrm>
          <a:prstGeom prst="roundRect">
            <a:avLst>
              <a:gd name="adj" fmla="val 0"/>
            </a:avLst>
          </a:prstGeom>
          <a:noFill/>
          <a:ln w="57150" cap="flat" cmpd="thickThin">
            <a:solidFill>
              <a:srgbClr val="7F7F7F"/>
            </a:solidFill>
            <a:prstDash val="solid"/>
            <a:miter lim="800000"/>
            <a:headEnd type="none" w="sm" len="sm"/>
            <a:tailEnd type="none" w="sm" len="sm"/>
          </a:ln>
        </p:spPr>
      </p:sp>
      <p:sp>
        <p:nvSpPr>
          <p:cNvPr id="92" name="Google Shape;92;p26"/>
          <p:cNvSpPr txBox="1">
            <a:spLocks noGrp="1"/>
          </p:cNvSpPr>
          <p:nvPr>
            <p:ph type="body" idx="1"/>
          </p:nvPr>
        </p:nvSpPr>
        <p:spPr>
          <a:xfrm>
            <a:off x="971551" y="4036615"/>
            <a:ext cx="7207250" cy="370284"/>
          </a:xfrm>
          <a:prstGeom prst="rect">
            <a:avLst/>
          </a:prstGeom>
          <a:noFill/>
          <a:ln>
            <a:noFill/>
          </a:ln>
        </p:spPr>
        <p:txBody>
          <a:bodyPr spcFirstLastPara="1" wrap="square" lIns="91425" tIns="45700" rIns="91425" bIns="45700" anchor="t" anchorCtr="0">
            <a:normAutofit/>
          </a:bodyPr>
          <a:lstStyle>
            <a:lvl1pPr marL="457200" lvl="0" indent="-228600" algn="ctr">
              <a:spcBef>
                <a:spcPts val="210"/>
              </a:spcBef>
              <a:spcAft>
                <a:spcPts val="0"/>
              </a:spcAft>
              <a:buSzPts val="1208"/>
              <a:buNone/>
              <a:defRPr sz="1050"/>
            </a:lvl1pPr>
            <a:lvl2pPr marL="914400" lvl="1" indent="-228600" algn="l">
              <a:spcBef>
                <a:spcPts val="450"/>
              </a:spcBef>
              <a:spcAft>
                <a:spcPts val="0"/>
              </a:spcAft>
              <a:buSzPts val="1035"/>
              <a:buNone/>
              <a:defRPr sz="900"/>
            </a:lvl2pPr>
            <a:lvl3pPr marL="1371600" lvl="2" indent="-228600" algn="l">
              <a:spcBef>
                <a:spcPts val="450"/>
              </a:spcBef>
              <a:spcAft>
                <a:spcPts val="0"/>
              </a:spcAft>
              <a:buSzPts val="863"/>
              <a:buNone/>
              <a:defRPr sz="750"/>
            </a:lvl3pPr>
            <a:lvl4pPr marL="1828800" lvl="3" indent="-228600" algn="l">
              <a:spcBef>
                <a:spcPts val="450"/>
              </a:spcBef>
              <a:spcAft>
                <a:spcPts val="0"/>
              </a:spcAft>
              <a:buSzPts val="776"/>
              <a:buNone/>
              <a:defRPr sz="675"/>
            </a:lvl4pPr>
            <a:lvl5pPr marL="2286000" lvl="4" indent="-228600" algn="l">
              <a:spcBef>
                <a:spcPts val="450"/>
              </a:spcBef>
              <a:spcAft>
                <a:spcPts val="0"/>
              </a:spcAft>
              <a:buSzPts val="776"/>
              <a:buNone/>
              <a:defRPr sz="675"/>
            </a:lvl5pPr>
            <a:lvl6pPr marL="2743200" lvl="5" indent="-228600" algn="l">
              <a:spcBef>
                <a:spcPts val="450"/>
              </a:spcBef>
              <a:spcAft>
                <a:spcPts val="0"/>
              </a:spcAft>
              <a:buSzPts val="776"/>
              <a:buNone/>
              <a:defRPr sz="675"/>
            </a:lvl6pPr>
            <a:lvl7pPr marL="3200400" lvl="6" indent="-228600" algn="l">
              <a:spcBef>
                <a:spcPts val="450"/>
              </a:spcBef>
              <a:spcAft>
                <a:spcPts val="0"/>
              </a:spcAft>
              <a:buSzPts val="776"/>
              <a:buNone/>
              <a:defRPr sz="675"/>
            </a:lvl7pPr>
            <a:lvl8pPr marL="3657600" lvl="7" indent="-228600" algn="l">
              <a:spcBef>
                <a:spcPts val="450"/>
              </a:spcBef>
              <a:spcAft>
                <a:spcPts val="0"/>
              </a:spcAft>
              <a:buSzPts val="776"/>
              <a:buNone/>
              <a:defRPr sz="675"/>
            </a:lvl8pPr>
            <a:lvl9pPr marL="4114800" lvl="8" indent="-228600" algn="l">
              <a:spcBef>
                <a:spcPts val="450"/>
              </a:spcBef>
              <a:spcAft>
                <a:spcPts val="450"/>
              </a:spcAft>
              <a:buSzPts val="776"/>
              <a:buNone/>
              <a:defRPr sz="675"/>
            </a:lvl9pPr>
          </a:lstStyle>
          <a:p>
            <a:endParaRPr/>
          </a:p>
        </p:txBody>
      </p:sp>
      <p:sp>
        <p:nvSpPr>
          <p:cNvPr id="93" name="Google Shape;93;p26"/>
          <p:cNvSpPr txBox="1">
            <a:spLocks noGrp="1"/>
          </p:cNvSpPr>
          <p:nvPr>
            <p:ph type="dt" idx="10"/>
          </p:nvPr>
        </p:nvSpPr>
        <p:spPr>
          <a:xfrm>
            <a:off x="6508126" y="4476750"/>
            <a:ext cx="1200150" cy="2095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26"/>
          <p:cNvSpPr txBox="1">
            <a:spLocks noGrp="1"/>
          </p:cNvSpPr>
          <p:nvPr>
            <p:ph type="ftr" idx="11"/>
          </p:nvPr>
        </p:nvSpPr>
        <p:spPr>
          <a:xfrm>
            <a:off x="971551" y="4476750"/>
            <a:ext cx="5479425" cy="2095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6"/>
          <p:cNvSpPr txBox="1">
            <a:spLocks noGrp="1"/>
          </p:cNvSpPr>
          <p:nvPr>
            <p:ph type="sldNum" idx="12"/>
          </p:nvPr>
        </p:nvSpPr>
        <p:spPr>
          <a:xfrm>
            <a:off x="7765426" y="4476750"/>
            <a:ext cx="407023" cy="20955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dk1"/>
              </a:buClr>
              <a:buSzPts val="700"/>
              <a:buFont typeface="Garamond"/>
              <a:buNone/>
              <a:defRPr/>
            </a:lvl1pPr>
            <a:lvl2pPr marL="0" lvl="1" indent="0" algn="r">
              <a:spcBef>
                <a:spcPts val="0"/>
              </a:spcBef>
              <a:spcAft>
                <a:spcPts val="0"/>
              </a:spcAft>
              <a:buClr>
                <a:schemeClr val="dk1"/>
              </a:buClr>
              <a:buSzPts val="700"/>
              <a:buFont typeface="Garamond"/>
              <a:buNone/>
              <a:defRPr/>
            </a:lvl2pPr>
            <a:lvl3pPr marL="0" lvl="2" indent="0" algn="r">
              <a:spcBef>
                <a:spcPts val="0"/>
              </a:spcBef>
              <a:spcAft>
                <a:spcPts val="0"/>
              </a:spcAft>
              <a:buClr>
                <a:schemeClr val="dk1"/>
              </a:buClr>
              <a:buSzPts val="700"/>
              <a:buFont typeface="Garamond"/>
              <a:buNone/>
              <a:defRPr/>
            </a:lvl3pPr>
            <a:lvl4pPr marL="0" lvl="3" indent="0" algn="r">
              <a:spcBef>
                <a:spcPts val="0"/>
              </a:spcBef>
              <a:spcAft>
                <a:spcPts val="0"/>
              </a:spcAft>
              <a:buClr>
                <a:schemeClr val="dk1"/>
              </a:buClr>
              <a:buSzPts val="700"/>
              <a:buFont typeface="Garamond"/>
              <a:buNone/>
              <a:defRPr/>
            </a:lvl4pPr>
            <a:lvl5pPr marL="0" lvl="4" indent="0" algn="r">
              <a:spcBef>
                <a:spcPts val="0"/>
              </a:spcBef>
              <a:spcAft>
                <a:spcPts val="0"/>
              </a:spcAft>
              <a:buClr>
                <a:schemeClr val="dk1"/>
              </a:buClr>
              <a:buSzPts val="700"/>
              <a:buFont typeface="Garamond"/>
              <a:buNone/>
              <a:defRPr/>
            </a:lvl5pPr>
            <a:lvl6pPr marL="0" lvl="5" indent="0" algn="r">
              <a:spcBef>
                <a:spcPts val="0"/>
              </a:spcBef>
              <a:spcAft>
                <a:spcPts val="0"/>
              </a:spcAft>
              <a:buClr>
                <a:schemeClr val="dk1"/>
              </a:buClr>
              <a:buSzPts val="700"/>
              <a:buFont typeface="Garamond"/>
              <a:buNone/>
              <a:defRPr/>
            </a:lvl6pPr>
            <a:lvl7pPr marL="0" lvl="6" indent="0" algn="r">
              <a:spcBef>
                <a:spcPts val="0"/>
              </a:spcBef>
              <a:spcAft>
                <a:spcPts val="0"/>
              </a:spcAft>
              <a:buClr>
                <a:schemeClr val="dk1"/>
              </a:buClr>
              <a:buSzPts val="700"/>
              <a:buFont typeface="Garamond"/>
              <a:buNone/>
              <a:defRPr/>
            </a:lvl7pPr>
            <a:lvl8pPr marL="0" lvl="7" indent="0" algn="r">
              <a:spcBef>
                <a:spcPts val="0"/>
              </a:spcBef>
              <a:spcAft>
                <a:spcPts val="0"/>
              </a:spcAft>
              <a:buClr>
                <a:schemeClr val="dk1"/>
              </a:buClr>
              <a:buSzPts val="700"/>
              <a:buFont typeface="Garamond"/>
              <a:buNone/>
              <a:defRPr/>
            </a:lvl8pPr>
            <a:lvl9pPr marL="0" lvl="8" indent="0" algn="r">
              <a:spcBef>
                <a:spcPts val="0"/>
              </a:spcBef>
              <a:spcAft>
                <a:spcPts val="0"/>
              </a:spcAft>
              <a:buClr>
                <a:schemeClr val="dk1"/>
              </a:buClr>
              <a:buSzPts val="700"/>
              <a:buFont typeface="Garamond"/>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6"/>
        <p:cNvGrpSpPr/>
        <p:nvPr/>
      </p:nvGrpSpPr>
      <p:grpSpPr>
        <a:xfrm>
          <a:off x="0" y="0"/>
          <a:ext cx="0" cy="0"/>
          <a:chOff x="0" y="0"/>
          <a:chExt cx="0" cy="0"/>
        </a:xfrm>
      </p:grpSpPr>
      <p:sp>
        <p:nvSpPr>
          <p:cNvPr id="97" name="Google Shape;97;p27"/>
          <p:cNvSpPr txBox="1">
            <a:spLocks noGrp="1"/>
          </p:cNvSpPr>
          <p:nvPr>
            <p:ph type="title"/>
          </p:nvPr>
        </p:nvSpPr>
        <p:spPr>
          <a:xfrm>
            <a:off x="977901" y="736599"/>
            <a:ext cx="7194549" cy="2216151"/>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2400"/>
              <a:buFont typeface="Garamond"/>
              <a:buNone/>
              <a:defRPr sz="2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7"/>
          <p:cNvSpPr txBox="1">
            <a:spLocks noGrp="1"/>
          </p:cNvSpPr>
          <p:nvPr>
            <p:ph type="body" idx="1"/>
          </p:nvPr>
        </p:nvSpPr>
        <p:spPr>
          <a:xfrm>
            <a:off x="977901" y="3257550"/>
            <a:ext cx="7194549" cy="1149350"/>
          </a:xfrm>
          <a:prstGeom prst="rect">
            <a:avLst/>
          </a:prstGeom>
          <a:noFill/>
          <a:ln>
            <a:noFill/>
          </a:ln>
        </p:spPr>
        <p:txBody>
          <a:bodyPr spcFirstLastPara="1" wrap="square" lIns="91425" tIns="45700" rIns="91425" bIns="45700" anchor="ctr" anchorCtr="0">
            <a:normAutofit/>
          </a:bodyPr>
          <a:lstStyle>
            <a:lvl1pPr marL="457200" lvl="0" indent="-228600" algn="ctr">
              <a:spcBef>
                <a:spcPts val="300"/>
              </a:spcBef>
              <a:spcAft>
                <a:spcPts val="0"/>
              </a:spcAft>
              <a:buSzPts val="1725"/>
              <a:buNone/>
              <a:defRPr sz="1500">
                <a:solidFill>
                  <a:schemeClr val="dk1"/>
                </a:solidFill>
              </a:defRPr>
            </a:lvl1pPr>
            <a:lvl2pPr marL="914400" lvl="1" indent="-228600" algn="l">
              <a:spcBef>
                <a:spcPts val="450"/>
              </a:spcBef>
              <a:spcAft>
                <a:spcPts val="0"/>
              </a:spcAft>
              <a:buSzPts val="1553"/>
              <a:buNone/>
              <a:defRPr sz="1350">
                <a:solidFill>
                  <a:srgbClr val="888888"/>
                </a:solidFill>
              </a:defRPr>
            </a:lvl2pPr>
            <a:lvl3pPr marL="1371600" lvl="2" indent="-228600" algn="l">
              <a:spcBef>
                <a:spcPts val="450"/>
              </a:spcBef>
              <a:spcAft>
                <a:spcPts val="0"/>
              </a:spcAft>
              <a:buSzPts val="1380"/>
              <a:buNone/>
              <a:defRPr sz="1200">
                <a:solidFill>
                  <a:srgbClr val="888888"/>
                </a:solidFill>
              </a:defRPr>
            </a:lvl3pPr>
            <a:lvl4pPr marL="1828800" lvl="3" indent="-228600" algn="l">
              <a:spcBef>
                <a:spcPts val="450"/>
              </a:spcBef>
              <a:spcAft>
                <a:spcPts val="0"/>
              </a:spcAft>
              <a:buSzPts val="1208"/>
              <a:buNone/>
              <a:defRPr sz="1050">
                <a:solidFill>
                  <a:srgbClr val="888888"/>
                </a:solidFill>
              </a:defRPr>
            </a:lvl4pPr>
            <a:lvl5pPr marL="2286000" lvl="4" indent="-228600" algn="l">
              <a:spcBef>
                <a:spcPts val="450"/>
              </a:spcBef>
              <a:spcAft>
                <a:spcPts val="0"/>
              </a:spcAft>
              <a:buSzPts val="1208"/>
              <a:buNone/>
              <a:defRPr sz="1050">
                <a:solidFill>
                  <a:srgbClr val="888888"/>
                </a:solidFill>
              </a:defRPr>
            </a:lvl5pPr>
            <a:lvl6pPr marL="2743200" lvl="5" indent="-228600" algn="l">
              <a:spcBef>
                <a:spcPts val="450"/>
              </a:spcBef>
              <a:spcAft>
                <a:spcPts val="0"/>
              </a:spcAft>
              <a:buSzPts val="1208"/>
              <a:buNone/>
              <a:defRPr sz="1050">
                <a:solidFill>
                  <a:srgbClr val="888888"/>
                </a:solidFill>
              </a:defRPr>
            </a:lvl6pPr>
            <a:lvl7pPr marL="3200400" lvl="6" indent="-228600" algn="l">
              <a:spcBef>
                <a:spcPts val="450"/>
              </a:spcBef>
              <a:spcAft>
                <a:spcPts val="0"/>
              </a:spcAft>
              <a:buSzPts val="1208"/>
              <a:buNone/>
              <a:defRPr sz="1050">
                <a:solidFill>
                  <a:srgbClr val="888888"/>
                </a:solidFill>
              </a:defRPr>
            </a:lvl7pPr>
            <a:lvl8pPr marL="3657600" lvl="7" indent="-228600" algn="l">
              <a:spcBef>
                <a:spcPts val="450"/>
              </a:spcBef>
              <a:spcAft>
                <a:spcPts val="0"/>
              </a:spcAft>
              <a:buSzPts val="1208"/>
              <a:buNone/>
              <a:defRPr sz="1050">
                <a:solidFill>
                  <a:srgbClr val="888888"/>
                </a:solidFill>
              </a:defRPr>
            </a:lvl8pPr>
            <a:lvl9pPr marL="4114800" lvl="8" indent="-228600" algn="l">
              <a:spcBef>
                <a:spcPts val="450"/>
              </a:spcBef>
              <a:spcAft>
                <a:spcPts val="450"/>
              </a:spcAft>
              <a:buSzPts val="1208"/>
              <a:buNone/>
              <a:defRPr sz="1050">
                <a:solidFill>
                  <a:srgbClr val="888888"/>
                </a:solidFill>
              </a:defRPr>
            </a:lvl9pPr>
          </a:lstStyle>
          <a:p>
            <a:endParaRPr/>
          </a:p>
        </p:txBody>
      </p:sp>
      <p:sp>
        <p:nvSpPr>
          <p:cNvPr id="99" name="Google Shape;99;p27"/>
          <p:cNvSpPr txBox="1">
            <a:spLocks noGrp="1"/>
          </p:cNvSpPr>
          <p:nvPr>
            <p:ph type="dt" idx="10"/>
          </p:nvPr>
        </p:nvSpPr>
        <p:spPr>
          <a:xfrm>
            <a:off x="6508126" y="4476750"/>
            <a:ext cx="1200150" cy="2095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7"/>
          <p:cNvSpPr txBox="1">
            <a:spLocks noGrp="1"/>
          </p:cNvSpPr>
          <p:nvPr>
            <p:ph type="ftr" idx="11"/>
          </p:nvPr>
        </p:nvSpPr>
        <p:spPr>
          <a:xfrm>
            <a:off x="971551" y="4476750"/>
            <a:ext cx="5479425" cy="2095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27"/>
          <p:cNvSpPr txBox="1">
            <a:spLocks noGrp="1"/>
          </p:cNvSpPr>
          <p:nvPr>
            <p:ph type="sldNum" idx="12"/>
          </p:nvPr>
        </p:nvSpPr>
        <p:spPr>
          <a:xfrm>
            <a:off x="7765426" y="4476750"/>
            <a:ext cx="407023" cy="20955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dk1"/>
              </a:buClr>
              <a:buSzPts val="700"/>
              <a:buFont typeface="Garamond"/>
              <a:buNone/>
              <a:defRPr/>
            </a:lvl1pPr>
            <a:lvl2pPr marL="0" lvl="1" indent="0" algn="r">
              <a:spcBef>
                <a:spcPts val="0"/>
              </a:spcBef>
              <a:spcAft>
                <a:spcPts val="0"/>
              </a:spcAft>
              <a:buClr>
                <a:schemeClr val="dk1"/>
              </a:buClr>
              <a:buSzPts val="700"/>
              <a:buFont typeface="Garamond"/>
              <a:buNone/>
              <a:defRPr/>
            </a:lvl2pPr>
            <a:lvl3pPr marL="0" lvl="2" indent="0" algn="r">
              <a:spcBef>
                <a:spcPts val="0"/>
              </a:spcBef>
              <a:spcAft>
                <a:spcPts val="0"/>
              </a:spcAft>
              <a:buClr>
                <a:schemeClr val="dk1"/>
              </a:buClr>
              <a:buSzPts val="700"/>
              <a:buFont typeface="Garamond"/>
              <a:buNone/>
              <a:defRPr/>
            </a:lvl3pPr>
            <a:lvl4pPr marL="0" lvl="3" indent="0" algn="r">
              <a:spcBef>
                <a:spcPts val="0"/>
              </a:spcBef>
              <a:spcAft>
                <a:spcPts val="0"/>
              </a:spcAft>
              <a:buClr>
                <a:schemeClr val="dk1"/>
              </a:buClr>
              <a:buSzPts val="700"/>
              <a:buFont typeface="Garamond"/>
              <a:buNone/>
              <a:defRPr/>
            </a:lvl4pPr>
            <a:lvl5pPr marL="0" lvl="4" indent="0" algn="r">
              <a:spcBef>
                <a:spcPts val="0"/>
              </a:spcBef>
              <a:spcAft>
                <a:spcPts val="0"/>
              </a:spcAft>
              <a:buClr>
                <a:schemeClr val="dk1"/>
              </a:buClr>
              <a:buSzPts val="700"/>
              <a:buFont typeface="Garamond"/>
              <a:buNone/>
              <a:defRPr/>
            </a:lvl5pPr>
            <a:lvl6pPr marL="0" lvl="5" indent="0" algn="r">
              <a:spcBef>
                <a:spcPts val="0"/>
              </a:spcBef>
              <a:spcAft>
                <a:spcPts val="0"/>
              </a:spcAft>
              <a:buClr>
                <a:schemeClr val="dk1"/>
              </a:buClr>
              <a:buSzPts val="700"/>
              <a:buFont typeface="Garamond"/>
              <a:buNone/>
              <a:defRPr/>
            </a:lvl6pPr>
            <a:lvl7pPr marL="0" lvl="6" indent="0" algn="r">
              <a:spcBef>
                <a:spcPts val="0"/>
              </a:spcBef>
              <a:spcAft>
                <a:spcPts val="0"/>
              </a:spcAft>
              <a:buClr>
                <a:schemeClr val="dk1"/>
              </a:buClr>
              <a:buSzPts val="700"/>
              <a:buFont typeface="Garamond"/>
              <a:buNone/>
              <a:defRPr/>
            </a:lvl7pPr>
            <a:lvl8pPr marL="0" lvl="7" indent="0" algn="r">
              <a:spcBef>
                <a:spcPts val="0"/>
              </a:spcBef>
              <a:spcAft>
                <a:spcPts val="0"/>
              </a:spcAft>
              <a:buClr>
                <a:schemeClr val="dk1"/>
              </a:buClr>
              <a:buSzPts val="700"/>
              <a:buFont typeface="Garamond"/>
              <a:buNone/>
              <a:defRPr/>
            </a:lvl8pPr>
            <a:lvl9pPr marL="0" lvl="8" indent="0" algn="r">
              <a:spcBef>
                <a:spcPts val="0"/>
              </a:spcBef>
              <a:spcAft>
                <a:spcPts val="0"/>
              </a:spcAft>
              <a:buClr>
                <a:schemeClr val="dk1"/>
              </a:buClr>
              <a:buSzPts val="700"/>
              <a:buFont typeface="Garamond"/>
              <a:buNone/>
              <a:defRPr/>
            </a:lvl9pPr>
          </a:lstStyle>
          <a:p>
            <a:pPr marL="0" lvl="0" indent="0" algn="r" rtl="0">
              <a:spcBef>
                <a:spcPts val="0"/>
              </a:spcBef>
              <a:spcAft>
                <a:spcPts val="0"/>
              </a:spcAft>
              <a:buNone/>
            </a:pPr>
            <a:fld id="{00000000-1234-1234-1234-123412341234}" type="slidenum">
              <a:rPr lang="en-US"/>
              <a:t>‹#›</a:t>
            </a:fld>
            <a:endParaRPr/>
          </a:p>
        </p:txBody>
      </p:sp>
      <p:cxnSp>
        <p:nvCxnSpPr>
          <p:cNvPr id="102" name="Google Shape;102;p27"/>
          <p:cNvCxnSpPr/>
          <p:nvPr/>
        </p:nvCxnSpPr>
        <p:spPr>
          <a:xfrm>
            <a:off x="1047127" y="3105149"/>
            <a:ext cx="7055474"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103"/>
        <p:cNvGrpSpPr/>
        <p:nvPr/>
      </p:nvGrpSpPr>
      <p:grpSpPr>
        <a:xfrm>
          <a:off x="0" y="0"/>
          <a:ext cx="0" cy="0"/>
          <a:chOff x="0" y="0"/>
          <a:chExt cx="0" cy="0"/>
        </a:xfrm>
      </p:grpSpPr>
      <p:sp>
        <p:nvSpPr>
          <p:cNvPr id="104" name="Google Shape;104;p28"/>
          <p:cNvSpPr txBox="1">
            <a:spLocks noGrp="1"/>
          </p:cNvSpPr>
          <p:nvPr>
            <p:ph type="title"/>
          </p:nvPr>
        </p:nvSpPr>
        <p:spPr>
          <a:xfrm>
            <a:off x="1084660" y="736599"/>
            <a:ext cx="6972299" cy="1778001"/>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2400"/>
              <a:buFont typeface="Garamond"/>
              <a:buNone/>
              <a:defRPr sz="24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28"/>
          <p:cNvSpPr txBox="1">
            <a:spLocks noGrp="1"/>
          </p:cNvSpPr>
          <p:nvPr>
            <p:ph type="body" idx="1"/>
          </p:nvPr>
        </p:nvSpPr>
        <p:spPr>
          <a:xfrm>
            <a:off x="1256109" y="2514600"/>
            <a:ext cx="6629402" cy="438150"/>
          </a:xfrm>
          <a:prstGeom prst="rect">
            <a:avLst/>
          </a:prstGeom>
          <a:noFill/>
          <a:ln>
            <a:noFill/>
          </a:ln>
        </p:spPr>
        <p:txBody>
          <a:bodyPr spcFirstLastPara="1" wrap="square" lIns="91425" tIns="45700" rIns="91425" bIns="45700" anchor="ctr" anchorCtr="0">
            <a:normAutofit/>
          </a:bodyPr>
          <a:lstStyle>
            <a:lvl1pPr marL="457200" lvl="0" indent="-228600" algn="r">
              <a:spcBef>
                <a:spcPts val="300"/>
              </a:spcBef>
              <a:spcAft>
                <a:spcPts val="0"/>
              </a:spcAft>
              <a:buSzPts val="1725"/>
              <a:buFont typeface="Garamond"/>
              <a:buNone/>
              <a:defRPr sz="1500"/>
            </a:lvl1pPr>
            <a:lvl2pPr marL="914400" lvl="1" indent="-228600" algn="l">
              <a:spcBef>
                <a:spcPts val="450"/>
              </a:spcBef>
              <a:spcAft>
                <a:spcPts val="0"/>
              </a:spcAft>
              <a:buSzPts val="1725"/>
              <a:buFont typeface="Garamond"/>
              <a:buNone/>
              <a:defRPr/>
            </a:lvl2pPr>
            <a:lvl3pPr marL="1371600" lvl="2" indent="-228600" algn="l">
              <a:spcBef>
                <a:spcPts val="450"/>
              </a:spcBef>
              <a:spcAft>
                <a:spcPts val="0"/>
              </a:spcAft>
              <a:buSzPts val="1553"/>
              <a:buFont typeface="Garamond"/>
              <a:buNone/>
              <a:defRPr/>
            </a:lvl3pPr>
            <a:lvl4pPr marL="1828800" lvl="3" indent="-228600" algn="l">
              <a:spcBef>
                <a:spcPts val="450"/>
              </a:spcBef>
              <a:spcAft>
                <a:spcPts val="0"/>
              </a:spcAft>
              <a:buSzPts val="1380"/>
              <a:buFont typeface="Garamond"/>
              <a:buNone/>
              <a:defRPr/>
            </a:lvl4pPr>
            <a:lvl5pPr marL="2286000" lvl="4" indent="-228600" algn="l">
              <a:spcBef>
                <a:spcPts val="450"/>
              </a:spcBef>
              <a:spcAft>
                <a:spcPts val="0"/>
              </a:spcAft>
              <a:buSzPts val="1208"/>
              <a:buFont typeface="Garamond"/>
              <a:buNone/>
              <a:defRPr/>
            </a:lvl5pPr>
            <a:lvl6pPr marL="2743200" lvl="5" indent="-360045" algn="l">
              <a:spcBef>
                <a:spcPts val="450"/>
              </a:spcBef>
              <a:spcAft>
                <a:spcPts val="0"/>
              </a:spcAft>
              <a:buSzPts val="2070"/>
              <a:buChar char="•"/>
              <a:defRPr/>
            </a:lvl6pPr>
            <a:lvl7pPr marL="3200400" lvl="6" indent="-360045" algn="l">
              <a:spcBef>
                <a:spcPts val="450"/>
              </a:spcBef>
              <a:spcAft>
                <a:spcPts val="0"/>
              </a:spcAft>
              <a:buSzPts val="2070"/>
              <a:buChar char="•"/>
              <a:defRPr/>
            </a:lvl7pPr>
            <a:lvl8pPr marL="3657600" lvl="7" indent="-360045" algn="l">
              <a:spcBef>
                <a:spcPts val="450"/>
              </a:spcBef>
              <a:spcAft>
                <a:spcPts val="0"/>
              </a:spcAft>
              <a:buSzPts val="2070"/>
              <a:buChar char="•"/>
              <a:defRPr/>
            </a:lvl8pPr>
            <a:lvl9pPr marL="4114800" lvl="8" indent="-360045" algn="l">
              <a:spcBef>
                <a:spcPts val="450"/>
              </a:spcBef>
              <a:spcAft>
                <a:spcPts val="450"/>
              </a:spcAft>
              <a:buSzPts val="2070"/>
              <a:buChar char="•"/>
              <a:defRPr/>
            </a:lvl9pPr>
          </a:lstStyle>
          <a:p>
            <a:endParaRPr/>
          </a:p>
        </p:txBody>
      </p:sp>
      <p:sp>
        <p:nvSpPr>
          <p:cNvPr id="106" name="Google Shape;106;p28"/>
          <p:cNvSpPr txBox="1">
            <a:spLocks noGrp="1"/>
          </p:cNvSpPr>
          <p:nvPr>
            <p:ph type="body" idx="2"/>
          </p:nvPr>
        </p:nvSpPr>
        <p:spPr>
          <a:xfrm>
            <a:off x="971551" y="3257550"/>
            <a:ext cx="7207250" cy="1149350"/>
          </a:xfrm>
          <a:prstGeom prst="rect">
            <a:avLst/>
          </a:prstGeom>
          <a:noFill/>
          <a:ln>
            <a:noFill/>
          </a:ln>
        </p:spPr>
        <p:txBody>
          <a:bodyPr spcFirstLastPara="1" wrap="square" lIns="91425" tIns="45700" rIns="91425" bIns="45700" anchor="ctr" anchorCtr="0">
            <a:normAutofit/>
          </a:bodyPr>
          <a:lstStyle>
            <a:lvl1pPr marL="457200" lvl="0" indent="-228600" algn="ctr">
              <a:spcBef>
                <a:spcPts val="300"/>
              </a:spcBef>
              <a:spcAft>
                <a:spcPts val="0"/>
              </a:spcAft>
              <a:buSzPts val="1725"/>
              <a:buNone/>
              <a:defRPr sz="1500">
                <a:solidFill>
                  <a:schemeClr val="dk1"/>
                </a:solidFill>
              </a:defRPr>
            </a:lvl1pPr>
            <a:lvl2pPr marL="914400" lvl="1" indent="-228600" algn="l">
              <a:spcBef>
                <a:spcPts val="450"/>
              </a:spcBef>
              <a:spcAft>
                <a:spcPts val="0"/>
              </a:spcAft>
              <a:buSzPts val="1553"/>
              <a:buNone/>
              <a:defRPr sz="1350">
                <a:solidFill>
                  <a:srgbClr val="888888"/>
                </a:solidFill>
              </a:defRPr>
            </a:lvl2pPr>
            <a:lvl3pPr marL="1371600" lvl="2" indent="-228600" algn="l">
              <a:spcBef>
                <a:spcPts val="450"/>
              </a:spcBef>
              <a:spcAft>
                <a:spcPts val="0"/>
              </a:spcAft>
              <a:buSzPts val="1380"/>
              <a:buNone/>
              <a:defRPr sz="1200">
                <a:solidFill>
                  <a:srgbClr val="888888"/>
                </a:solidFill>
              </a:defRPr>
            </a:lvl3pPr>
            <a:lvl4pPr marL="1828800" lvl="3" indent="-228600" algn="l">
              <a:spcBef>
                <a:spcPts val="450"/>
              </a:spcBef>
              <a:spcAft>
                <a:spcPts val="0"/>
              </a:spcAft>
              <a:buSzPts val="1208"/>
              <a:buNone/>
              <a:defRPr sz="1050">
                <a:solidFill>
                  <a:srgbClr val="888888"/>
                </a:solidFill>
              </a:defRPr>
            </a:lvl4pPr>
            <a:lvl5pPr marL="2286000" lvl="4" indent="-228600" algn="l">
              <a:spcBef>
                <a:spcPts val="450"/>
              </a:spcBef>
              <a:spcAft>
                <a:spcPts val="0"/>
              </a:spcAft>
              <a:buSzPts val="1208"/>
              <a:buNone/>
              <a:defRPr sz="1050">
                <a:solidFill>
                  <a:srgbClr val="888888"/>
                </a:solidFill>
              </a:defRPr>
            </a:lvl5pPr>
            <a:lvl6pPr marL="2743200" lvl="5" indent="-228600" algn="l">
              <a:spcBef>
                <a:spcPts val="450"/>
              </a:spcBef>
              <a:spcAft>
                <a:spcPts val="0"/>
              </a:spcAft>
              <a:buSzPts val="1208"/>
              <a:buNone/>
              <a:defRPr sz="1050">
                <a:solidFill>
                  <a:srgbClr val="888888"/>
                </a:solidFill>
              </a:defRPr>
            </a:lvl6pPr>
            <a:lvl7pPr marL="3200400" lvl="6" indent="-228600" algn="l">
              <a:spcBef>
                <a:spcPts val="450"/>
              </a:spcBef>
              <a:spcAft>
                <a:spcPts val="0"/>
              </a:spcAft>
              <a:buSzPts val="1208"/>
              <a:buNone/>
              <a:defRPr sz="1050">
                <a:solidFill>
                  <a:srgbClr val="888888"/>
                </a:solidFill>
              </a:defRPr>
            </a:lvl7pPr>
            <a:lvl8pPr marL="3657600" lvl="7" indent="-228600" algn="l">
              <a:spcBef>
                <a:spcPts val="450"/>
              </a:spcBef>
              <a:spcAft>
                <a:spcPts val="0"/>
              </a:spcAft>
              <a:buSzPts val="1208"/>
              <a:buNone/>
              <a:defRPr sz="1050">
                <a:solidFill>
                  <a:srgbClr val="888888"/>
                </a:solidFill>
              </a:defRPr>
            </a:lvl8pPr>
            <a:lvl9pPr marL="4114800" lvl="8" indent="-228600" algn="l">
              <a:spcBef>
                <a:spcPts val="450"/>
              </a:spcBef>
              <a:spcAft>
                <a:spcPts val="450"/>
              </a:spcAft>
              <a:buSzPts val="1208"/>
              <a:buNone/>
              <a:defRPr sz="1050">
                <a:solidFill>
                  <a:srgbClr val="888888"/>
                </a:solidFill>
              </a:defRPr>
            </a:lvl9pPr>
          </a:lstStyle>
          <a:p>
            <a:endParaRPr/>
          </a:p>
        </p:txBody>
      </p:sp>
      <p:sp>
        <p:nvSpPr>
          <p:cNvPr id="107" name="Google Shape;107;p28"/>
          <p:cNvSpPr txBox="1">
            <a:spLocks noGrp="1"/>
          </p:cNvSpPr>
          <p:nvPr>
            <p:ph type="dt" idx="10"/>
          </p:nvPr>
        </p:nvSpPr>
        <p:spPr>
          <a:xfrm>
            <a:off x="6508126" y="4476750"/>
            <a:ext cx="1200150" cy="2095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28"/>
          <p:cNvSpPr txBox="1">
            <a:spLocks noGrp="1"/>
          </p:cNvSpPr>
          <p:nvPr>
            <p:ph type="ftr" idx="11"/>
          </p:nvPr>
        </p:nvSpPr>
        <p:spPr>
          <a:xfrm>
            <a:off x="971551" y="4476750"/>
            <a:ext cx="5479425" cy="2095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8"/>
          <p:cNvSpPr txBox="1">
            <a:spLocks noGrp="1"/>
          </p:cNvSpPr>
          <p:nvPr>
            <p:ph type="sldNum" idx="12"/>
          </p:nvPr>
        </p:nvSpPr>
        <p:spPr>
          <a:xfrm>
            <a:off x="7765426" y="4476750"/>
            <a:ext cx="407023" cy="20955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dk1"/>
              </a:buClr>
              <a:buSzPts val="700"/>
              <a:buFont typeface="Garamond"/>
              <a:buNone/>
              <a:defRPr/>
            </a:lvl1pPr>
            <a:lvl2pPr marL="0" lvl="1" indent="0" algn="r">
              <a:spcBef>
                <a:spcPts val="0"/>
              </a:spcBef>
              <a:spcAft>
                <a:spcPts val="0"/>
              </a:spcAft>
              <a:buClr>
                <a:schemeClr val="dk1"/>
              </a:buClr>
              <a:buSzPts val="700"/>
              <a:buFont typeface="Garamond"/>
              <a:buNone/>
              <a:defRPr/>
            </a:lvl2pPr>
            <a:lvl3pPr marL="0" lvl="2" indent="0" algn="r">
              <a:spcBef>
                <a:spcPts val="0"/>
              </a:spcBef>
              <a:spcAft>
                <a:spcPts val="0"/>
              </a:spcAft>
              <a:buClr>
                <a:schemeClr val="dk1"/>
              </a:buClr>
              <a:buSzPts val="700"/>
              <a:buFont typeface="Garamond"/>
              <a:buNone/>
              <a:defRPr/>
            </a:lvl3pPr>
            <a:lvl4pPr marL="0" lvl="3" indent="0" algn="r">
              <a:spcBef>
                <a:spcPts val="0"/>
              </a:spcBef>
              <a:spcAft>
                <a:spcPts val="0"/>
              </a:spcAft>
              <a:buClr>
                <a:schemeClr val="dk1"/>
              </a:buClr>
              <a:buSzPts val="700"/>
              <a:buFont typeface="Garamond"/>
              <a:buNone/>
              <a:defRPr/>
            </a:lvl4pPr>
            <a:lvl5pPr marL="0" lvl="4" indent="0" algn="r">
              <a:spcBef>
                <a:spcPts val="0"/>
              </a:spcBef>
              <a:spcAft>
                <a:spcPts val="0"/>
              </a:spcAft>
              <a:buClr>
                <a:schemeClr val="dk1"/>
              </a:buClr>
              <a:buSzPts val="700"/>
              <a:buFont typeface="Garamond"/>
              <a:buNone/>
              <a:defRPr/>
            </a:lvl5pPr>
            <a:lvl6pPr marL="0" lvl="5" indent="0" algn="r">
              <a:spcBef>
                <a:spcPts val="0"/>
              </a:spcBef>
              <a:spcAft>
                <a:spcPts val="0"/>
              </a:spcAft>
              <a:buClr>
                <a:schemeClr val="dk1"/>
              </a:buClr>
              <a:buSzPts val="700"/>
              <a:buFont typeface="Garamond"/>
              <a:buNone/>
              <a:defRPr/>
            </a:lvl6pPr>
            <a:lvl7pPr marL="0" lvl="6" indent="0" algn="r">
              <a:spcBef>
                <a:spcPts val="0"/>
              </a:spcBef>
              <a:spcAft>
                <a:spcPts val="0"/>
              </a:spcAft>
              <a:buClr>
                <a:schemeClr val="dk1"/>
              </a:buClr>
              <a:buSzPts val="700"/>
              <a:buFont typeface="Garamond"/>
              <a:buNone/>
              <a:defRPr/>
            </a:lvl7pPr>
            <a:lvl8pPr marL="0" lvl="7" indent="0" algn="r">
              <a:spcBef>
                <a:spcPts val="0"/>
              </a:spcBef>
              <a:spcAft>
                <a:spcPts val="0"/>
              </a:spcAft>
              <a:buClr>
                <a:schemeClr val="dk1"/>
              </a:buClr>
              <a:buSzPts val="700"/>
              <a:buFont typeface="Garamond"/>
              <a:buNone/>
              <a:defRPr/>
            </a:lvl8pPr>
            <a:lvl9pPr marL="0" lvl="8" indent="0" algn="r">
              <a:spcBef>
                <a:spcPts val="0"/>
              </a:spcBef>
              <a:spcAft>
                <a:spcPts val="0"/>
              </a:spcAft>
              <a:buClr>
                <a:schemeClr val="dk1"/>
              </a:buClr>
              <a:buSzPts val="700"/>
              <a:buFont typeface="Garamond"/>
              <a:buNone/>
              <a:defRPr/>
            </a:lvl9pPr>
          </a:lstStyle>
          <a:p>
            <a:pPr marL="0" lvl="0" indent="0" algn="r" rtl="0">
              <a:spcBef>
                <a:spcPts val="0"/>
              </a:spcBef>
              <a:spcAft>
                <a:spcPts val="0"/>
              </a:spcAft>
              <a:buNone/>
            </a:pPr>
            <a:fld id="{00000000-1234-1234-1234-123412341234}" type="slidenum">
              <a:rPr lang="en-US"/>
              <a:t>‹#›</a:t>
            </a:fld>
            <a:endParaRPr/>
          </a:p>
        </p:txBody>
      </p:sp>
      <p:sp>
        <p:nvSpPr>
          <p:cNvPr id="110" name="Google Shape;110;p28"/>
          <p:cNvSpPr txBox="1"/>
          <p:nvPr/>
        </p:nvSpPr>
        <p:spPr>
          <a:xfrm>
            <a:off x="646510" y="659971"/>
            <a:ext cx="457200" cy="438582"/>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US" sz="6000">
                <a:solidFill>
                  <a:schemeClr val="dk1"/>
                </a:solidFill>
                <a:latin typeface="Garamond"/>
                <a:ea typeface="Garamond"/>
                <a:cs typeface="Garamond"/>
                <a:sym typeface="Garamond"/>
              </a:rPr>
              <a:t>“</a:t>
            </a:r>
            <a:endParaRPr/>
          </a:p>
        </p:txBody>
      </p:sp>
      <p:sp>
        <p:nvSpPr>
          <p:cNvPr id="111" name="Google Shape;111;p28"/>
          <p:cNvSpPr txBox="1"/>
          <p:nvPr/>
        </p:nvSpPr>
        <p:spPr>
          <a:xfrm>
            <a:off x="7950200" y="2120903"/>
            <a:ext cx="457200" cy="438582"/>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r>
              <a:rPr lang="en-US" sz="6000">
                <a:solidFill>
                  <a:schemeClr val="dk1"/>
                </a:solidFill>
                <a:latin typeface="Garamond"/>
                <a:ea typeface="Garamond"/>
                <a:cs typeface="Garamond"/>
                <a:sym typeface="Garamond"/>
              </a:rPr>
              <a:t>”</a:t>
            </a:r>
            <a:endParaRPr/>
          </a:p>
        </p:txBody>
      </p:sp>
      <p:cxnSp>
        <p:nvCxnSpPr>
          <p:cNvPr id="112" name="Google Shape;112;p28"/>
          <p:cNvCxnSpPr/>
          <p:nvPr/>
        </p:nvCxnSpPr>
        <p:spPr>
          <a:xfrm>
            <a:off x="1047127" y="3105149"/>
            <a:ext cx="7055474"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13"/>
        <p:cNvGrpSpPr/>
        <p:nvPr/>
      </p:nvGrpSpPr>
      <p:grpSpPr>
        <a:xfrm>
          <a:off x="0" y="0"/>
          <a:ext cx="0" cy="0"/>
          <a:chOff x="0" y="0"/>
          <a:chExt cx="0" cy="0"/>
        </a:xfrm>
      </p:grpSpPr>
      <p:sp>
        <p:nvSpPr>
          <p:cNvPr id="114" name="Google Shape;114;p29"/>
          <p:cNvSpPr txBox="1">
            <a:spLocks noGrp="1"/>
          </p:cNvSpPr>
          <p:nvPr>
            <p:ph type="title"/>
          </p:nvPr>
        </p:nvSpPr>
        <p:spPr>
          <a:xfrm>
            <a:off x="971552" y="2481436"/>
            <a:ext cx="7207251" cy="110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262626"/>
              </a:buClr>
              <a:buSzPts val="2400"/>
              <a:buFont typeface="Garamond"/>
              <a:buNone/>
              <a:defRPr sz="24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29"/>
          <p:cNvSpPr txBox="1">
            <a:spLocks noGrp="1"/>
          </p:cNvSpPr>
          <p:nvPr>
            <p:ph type="body" idx="1"/>
          </p:nvPr>
        </p:nvSpPr>
        <p:spPr>
          <a:xfrm>
            <a:off x="971551" y="3583036"/>
            <a:ext cx="7207251" cy="645300"/>
          </a:xfrm>
          <a:prstGeom prst="rect">
            <a:avLst/>
          </a:prstGeom>
          <a:noFill/>
          <a:ln>
            <a:noFill/>
          </a:ln>
        </p:spPr>
        <p:txBody>
          <a:bodyPr spcFirstLastPara="1" wrap="square" lIns="91425" tIns="45700" rIns="91425" bIns="45700" anchor="t" anchorCtr="0">
            <a:normAutofit/>
          </a:bodyPr>
          <a:lstStyle>
            <a:lvl1pPr marL="457200" lvl="0" indent="-228600" algn="l">
              <a:spcBef>
                <a:spcPts val="300"/>
              </a:spcBef>
              <a:spcAft>
                <a:spcPts val="0"/>
              </a:spcAft>
              <a:buSzPts val="1725"/>
              <a:buNone/>
              <a:defRPr sz="1500">
                <a:solidFill>
                  <a:schemeClr val="dk1"/>
                </a:solidFill>
              </a:defRPr>
            </a:lvl1pPr>
            <a:lvl2pPr marL="914400" lvl="1" indent="-228600" algn="l">
              <a:spcBef>
                <a:spcPts val="450"/>
              </a:spcBef>
              <a:spcAft>
                <a:spcPts val="0"/>
              </a:spcAft>
              <a:buSzPts val="1553"/>
              <a:buNone/>
              <a:defRPr sz="1350">
                <a:solidFill>
                  <a:srgbClr val="888888"/>
                </a:solidFill>
              </a:defRPr>
            </a:lvl2pPr>
            <a:lvl3pPr marL="1371600" lvl="2" indent="-228600" algn="l">
              <a:spcBef>
                <a:spcPts val="450"/>
              </a:spcBef>
              <a:spcAft>
                <a:spcPts val="0"/>
              </a:spcAft>
              <a:buSzPts val="1380"/>
              <a:buNone/>
              <a:defRPr sz="1200">
                <a:solidFill>
                  <a:srgbClr val="888888"/>
                </a:solidFill>
              </a:defRPr>
            </a:lvl3pPr>
            <a:lvl4pPr marL="1828800" lvl="3" indent="-228600" algn="l">
              <a:spcBef>
                <a:spcPts val="450"/>
              </a:spcBef>
              <a:spcAft>
                <a:spcPts val="0"/>
              </a:spcAft>
              <a:buSzPts val="1208"/>
              <a:buNone/>
              <a:defRPr sz="1050">
                <a:solidFill>
                  <a:srgbClr val="888888"/>
                </a:solidFill>
              </a:defRPr>
            </a:lvl4pPr>
            <a:lvl5pPr marL="2286000" lvl="4" indent="-228600" algn="l">
              <a:spcBef>
                <a:spcPts val="450"/>
              </a:spcBef>
              <a:spcAft>
                <a:spcPts val="0"/>
              </a:spcAft>
              <a:buSzPts val="1208"/>
              <a:buNone/>
              <a:defRPr sz="1050">
                <a:solidFill>
                  <a:srgbClr val="888888"/>
                </a:solidFill>
              </a:defRPr>
            </a:lvl5pPr>
            <a:lvl6pPr marL="2743200" lvl="5" indent="-228600" algn="l">
              <a:spcBef>
                <a:spcPts val="450"/>
              </a:spcBef>
              <a:spcAft>
                <a:spcPts val="0"/>
              </a:spcAft>
              <a:buSzPts val="1208"/>
              <a:buNone/>
              <a:defRPr sz="1050">
                <a:solidFill>
                  <a:srgbClr val="888888"/>
                </a:solidFill>
              </a:defRPr>
            </a:lvl6pPr>
            <a:lvl7pPr marL="3200400" lvl="6" indent="-228600" algn="l">
              <a:spcBef>
                <a:spcPts val="450"/>
              </a:spcBef>
              <a:spcAft>
                <a:spcPts val="0"/>
              </a:spcAft>
              <a:buSzPts val="1208"/>
              <a:buNone/>
              <a:defRPr sz="1050">
                <a:solidFill>
                  <a:srgbClr val="888888"/>
                </a:solidFill>
              </a:defRPr>
            </a:lvl7pPr>
            <a:lvl8pPr marL="3657600" lvl="7" indent="-228600" algn="l">
              <a:spcBef>
                <a:spcPts val="450"/>
              </a:spcBef>
              <a:spcAft>
                <a:spcPts val="0"/>
              </a:spcAft>
              <a:buSzPts val="1208"/>
              <a:buNone/>
              <a:defRPr sz="1050">
                <a:solidFill>
                  <a:srgbClr val="888888"/>
                </a:solidFill>
              </a:defRPr>
            </a:lvl8pPr>
            <a:lvl9pPr marL="4114800" lvl="8" indent="-228600" algn="l">
              <a:spcBef>
                <a:spcPts val="450"/>
              </a:spcBef>
              <a:spcAft>
                <a:spcPts val="450"/>
              </a:spcAft>
              <a:buSzPts val="1208"/>
              <a:buNone/>
              <a:defRPr sz="1050">
                <a:solidFill>
                  <a:srgbClr val="888888"/>
                </a:solidFill>
              </a:defRPr>
            </a:lvl9pPr>
          </a:lstStyle>
          <a:p>
            <a:endParaRPr/>
          </a:p>
        </p:txBody>
      </p:sp>
      <p:sp>
        <p:nvSpPr>
          <p:cNvPr id="116" name="Google Shape;116;p29"/>
          <p:cNvSpPr txBox="1">
            <a:spLocks noGrp="1"/>
          </p:cNvSpPr>
          <p:nvPr>
            <p:ph type="dt" idx="10"/>
          </p:nvPr>
        </p:nvSpPr>
        <p:spPr>
          <a:xfrm>
            <a:off x="6508126" y="4476750"/>
            <a:ext cx="1200150" cy="2095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7" name="Google Shape;117;p29"/>
          <p:cNvSpPr txBox="1">
            <a:spLocks noGrp="1"/>
          </p:cNvSpPr>
          <p:nvPr>
            <p:ph type="ftr" idx="11"/>
          </p:nvPr>
        </p:nvSpPr>
        <p:spPr>
          <a:xfrm>
            <a:off x="971551" y="4476750"/>
            <a:ext cx="5479425" cy="2095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29"/>
          <p:cNvSpPr txBox="1">
            <a:spLocks noGrp="1"/>
          </p:cNvSpPr>
          <p:nvPr>
            <p:ph type="sldNum" idx="12"/>
          </p:nvPr>
        </p:nvSpPr>
        <p:spPr>
          <a:xfrm>
            <a:off x="7765426" y="4476750"/>
            <a:ext cx="407023" cy="20955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dk1"/>
              </a:buClr>
              <a:buSzPts val="700"/>
              <a:buFont typeface="Garamond"/>
              <a:buNone/>
              <a:defRPr/>
            </a:lvl1pPr>
            <a:lvl2pPr marL="0" lvl="1" indent="0" algn="r">
              <a:spcBef>
                <a:spcPts val="0"/>
              </a:spcBef>
              <a:spcAft>
                <a:spcPts val="0"/>
              </a:spcAft>
              <a:buClr>
                <a:schemeClr val="dk1"/>
              </a:buClr>
              <a:buSzPts val="700"/>
              <a:buFont typeface="Garamond"/>
              <a:buNone/>
              <a:defRPr/>
            </a:lvl2pPr>
            <a:lvl3pPr marL="0" lvl="2" indent="0" algn="r">
              <a:spcBef>
                <a:spcPts val="0"/>
              </a:spcBef>
              <a:spcAft>
                <a:spcPts val="0"/>
              </a:spcAft>
              <a:buClr>
                <a:schemeClr val="dk1"/>
              </a:buClr>
              <a:buSzPts val="700"/>
              <a:buFont typeface="Garamond"/>
              <a:buNone/>
              <a:defRPr/>
            </a:lvl3pPr>
            <a:lvl4pPr marL="0" lvl="3" indent="0" algn="r">
              <a:spcBef>
                <a:spcPts val="0"/>
              </a:spcBef>
              <a:spcAft>
                <a:spcPts val="0"/>
              </a:spcAft>
              <a:buClr>
                <a:schemeClr val="dk1"/>
              </a:buClr>
              <a:buSzPts val="700"/>
              <a:buFont typeface="Garamond"/>
              <a:buNone/>
              <a:defRPr/>
            </a:lvl4pPr>
            <a:lvl5pPr marL="0" lvl="4" indent="0" algn="r">
              <a:spcBef>
                <a:spcPts val="0"/>
              </a:spcBef>
              <a:spcAft>
                <a:spcPts val="0"/>
              </a:spcAft>
              <a:buClr>
                <a:schemeClr val="dk1"/>
              </a:buClr>
              <a:buSzPts val="700"/>
              <a:buFont typeface="Garamond"/>
              <a:buNone/>
              <a:defRPr/>
            </a:lvl5pPr>
            <a:lvl6pPr marL="0" lvl="5" indent="0" algn="r">
              <a:spcBef>
                <a:spcPts val="0"/>
              </a:spcBef>
              <a:spcAft>
                <a:spcPts val="0"/>
              </a:spcAft>
              <a:buClr>
                <a:schemeClr val="dk1"/>
              </a:buClr>
              <a:buSzPts val="700"/>
              <a:buFont typeface="Garamond"/>
              <a:buNone/>
              <a:defRPr/>
            </a:lvl6pPr>
            <a:lvl7pPr marL="0" lvl="6" indent="0" algn="r">
              <a:spcBef>
                <a:spcPts val="0"/>
              </a:spcBef>
              <a:spcAft>
                <a:spcPts val="0"/>
              </a:spcAft>
              <a:buClr>
                <a:schemeClr val="dk1"/>
              </a:buClr>
              <a:buSzPts val="700"/>
              <a:buFont typeface="Garamond"/>
              <a:buNone/>
              <a:defRPr/>
            </a:lvl7pPr>
            <a:lvl8pPr marL="0" lvl="7" indent="0" algn="r">
              <a:spcBef>
                <a:spcPts val="0"/>
              </a:spcBef>
              <a:spcAft>
                <a:spcPts val="0"/>
              </a:spcAft>
              <a:buClr>
                <a:schemeClr val="dk1"/>
              </a:buClr>
              <a:buSzPts val="700"/>
              <a:buFont typeface="Garamond"/>
              <a:buNone/>
              <a:defRPr/>
            </a:lvl8pPr>
            <a:lvl9pPr marL="0" lvl="8" indent="0" algn="r">
              <a:spcBef>
                <a:spcPts val="0"/>
              </a:spcBef>
              <a:spcAft>
                <a:spcPts val="0"/>
              </a:spcAft>
              <a:buClr>
                <a:schemeClr val="dk1"/>
              </a:buClr>
              <a:buSzPts val="700"/>
              <a:buFont typeface="Garamond"/>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9"/>
        <p:cNvGrpSpPr/>
        <p:nvPr/>
      </p:nvGrpSpPr>
      <p:grpSpPr>
        <a:xfrm>
          <a:off x="0" y="0"/>
          <a:ext cx="0" cy="0"/>
          <a:chOff x="0" y="0"/>
          <a:chExt cx="0" cy="0"/>
        </a:xfrm>
      </p:grpSpPr>
      <p:sp>
        <p:nvSpPr>
          <p:cNvPr id="120" name="Google Shape;120;p30"/>
          <p:cNvSpPr txBox="1">
            <a:spLocks noGrp="1"/>
          </p:cNvSpPr>
          <p:nvPr>
            <p:ph type="title"/>
          </p:nvPr>
        </p:nvSpPr>
        <p:spPr>
          <a:xfrm>
            <a:off x="1084660" y="736599"/>
            <a:ext cx="6972299" cy="1682751"/>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2400"/>
              <a:buFont typeface="Garamond"/>
              <a:buNone/>
              <a:defRPr sz="2400" b="0" cap="none">
                <a:solidFill>
                  <a:schemeClr val="dk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30"/>
          <p:cNvSpPr txBox="1">
            <a:spLocks noGrp="1"/>
          </p:cNvSpPr>
          <p:nvPr>
            <p:ph type="body" idx="1"/>
          </p:nvPr>
        </p:nvSpPr>
        <p:spPr>
          <a:xfrm>
            <a:off x="971551" y="2729484"/>
            <a:ext cx="7207251" cy="665226"/>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2070"/>
              <a:buNone/>
              <a:defRPr sz="1800">
                <a:solidFill>
                  <a:schemeClr val="dk1"/>
                </a:solidFill>
              </a:defRPr>
            </a:lvl1pPr>
            <a:lvl2pPr marL="914400" lvl="1" indent="-228600" algn="l">
              <a:spcBef>
                <a:spcPts val="450"/>
              </a:spcBef>
              <a:spcAft>
                <a:spcPts val="0"/>
              </a:spcAft>
              <a:buSzPts val="1553"/>
              <a:buNone/>
              <a:defRPr sz="1350">
                <a:solidFill>
                  <a:srgbClr val="888888"/>
                </a:solidFill>
              </a:defRPr>
            </a:lvl2pPr>
            <a:lvl3pPr marL="1371600" lvl="2" indent="-228600" algn="l">
              <a:spcBef>
                <a:spcPts val="450"/>
              </a:spcBef>
              <a:spcAft>
                <a:spcPts val="0"/>
              </a:spcAft>
              <a:buSzPts val="1380"/>
              <a:buNone/>
              <a:defRPr sz="1200">
                <a:solidFill>
                  <a:srgbClr val="888888"/>
                </a:solidFill>
              </a:defRPr>
            </a:lvl3pPr>
            <a:lvl4pPr marL="1828800" lvl="3" indent="-228600" algn="l">
              <a:spcBef>
                <a:spcPts val="450"/>
              </a:spcBef>
              <a:spcAft>
                <a:spcPts val="0"/>
              </a:spcAft>
              <a:buSzPts val="1208"/>
              <a:buNone/>
              <a:defRPr sz="1050">
                <a:solidFill>
                  <a:srgbClr val="888888"/>
                </a:solidFill>
              </a:defRPr>
            </a:lvl4pPr>
            <a:lvl5pPr marL="2286000" lvl="4" indent="-228600" algn="l">
              <a:spcBef>
                <a:spcPts val="450"/>
              </a:spcBef>
              <a:spcAft>
                <a:spcPts val="0"/>
              </a:spcAft>
              <a:buSzPts val="1208"/>
              <a:buNone/>
              <a:defRPr sz="1050">
                <a:solidFill>
                  <a:srgbClr val="888888"/>
                </a:solidFill>
              </a:defRPr>
            </a:lvl5pPr>
            <a:lvl6pPr marL="2743200" lvl="5" indent="-228600" algn="l">
              <a:spcBef>
                <a:spcPts val="450"/>
              </a:spcBef>
              <a:spcAft>
                <a:spcPts val="0"/>
              </a:spcAft>
              <a:buSzPts val="1208"/>
              <a:buNone/>
              <a:defRPr sz="1050">
                <a:solidFill>
                  <a:srgbClr val="888888"/>
                </a:solidFill>
              </a:defRPr>
            </a:lvl6pPr>
            <a:lvl7pPr marL="3200400" lvl="6" indent="-228600" algn="l">
              <a:spcBef>
                <a:spcPts val="450"/>
              </a:spcBef>
              <a:spcAft>
                <a:spcPts val="0"/>
              </a:spcAft>
              <a:buSzPts val="1208"/>
              <a:buNone/>
              <a:defRPr sz="1050">
                <a:solidFill>
                  <a:srgbClr val="888888"/>
                </a:solidFill>
              </a:defRPr>
            </a:lvl7pPr>
            <a:lvl8pPr marL="3657600" lvl="7" indent="-228600" algn="l">
              <a:spcBef>
                <a:spcPts val="450"/>
              </a:spcBef>
              <a:spcAft>
                <a:spcPts val="0"/>
              </a:spcAft>
              <a:buSzPts val="1208"/>
              <a:buNone/>
              <a:defRPr sz="1050">
                <a:solidFill>
                  <a:srgbClr val="888888"/>
                </a:solidFill>
              </a:defRPr>
            </a:lvl8pPr>
            <a:lvl9pPr marL="4114800" lvl="8" indent="-228600" algn="l">
              <a:spcBef>
                <a:spcPts val="450"/>
              </a:spcBef>
              <a:spcAft>
                <a:spcPts val="450"/>
              </a:spcAft>
              <a:buSzPts val="1208"/>
              <a:buNone/>
              <a:defRPr sz="1050">
                <a:solidFill>
                  <a:srgbClr val="888888"/>
                </a:solidFill>
              </a:defRPr>
            </a:lvl9pPr>
          </a:lstStyle>
          <a:p>
            <a:endParaRPr/>
          </a:p>
        </p:txBody>
      </p:sp>
      <p:sp>
        <p:nvSpPr>
          <p:cNvPr id="122" name="Google Shape;122;p30"/>
          <p:cNvSpPr txBox="1">
            <a:spLocks noGrp="1"/>
          </p:cNvSpPr>
          <p:nvPr>
            <p:ph type="body" idx="2"/>
          </p:nvPr>
        </p:nvSpPr>
        <p:spPr>
          <a:xfrm>
            <a:off x="971551" y="3397250"/>
            <a:ext cx="7207251" cy="1009650"/>
          </a:xfrm>
          <a:prstGeom prst="rect">
            <a:avLst/>
          </a:prstGeom>
          <a:noFill/>
          <a:ln>
            <a:noFill/>
          </a:ln>
        </p:spPr>
        <p:txBody>
          <a:bodyPr spcFirstLastPara="1" wrap="square" lIns="91425" tIns="45700" rIns="91425" bIns="45700" anchor="t" anchorCtr="0">
            <a:normAutofit/>
          </a:bodyPr>
          <a:lstStyle>
            <a:lvl1pPr marL="457200" lvl="0" indent="-228600" algn="l">
              <a:spcBef>
                <a:spcPts val="270"/>
              </a:spcBef>
              <a:spcAft>
                <a:spcPts val="0"/>
              </a:spcAft>
              <a:buSzPts val="1553"/>
              <a:buNone/>
              <a:defRPr sz="1350">
                <a:solidFill>
                  <a:schemeClr val="dk1"/>
                </a:solidFill>
              </a:defRPr>
            </a:lvl1pPr>
            <a:lvl2pPr marL="914400" lvl="1" indent="-228600" algn="l">
              <a:spcBef>
                <a:spcPts val="450"/>
              </a:spcBef>
              <a:spcAft>
                <a:spcPts val="0"/>
              </a:spcAft>
              <a:buSzPts val="1553"/>
              <a:buNone/>
              <a:defRPr sz="1350">
                <a:solidFill>
                  <a:srgbClr val="888888"/>
                </a:solidFill>
              </a:defRPr>
            </a:lvl2pPr>
            <a:lvl3pPr marL="1371600" lvl="2" indent="-228600" algn="l">
              <a:spcBef>
                <a:spcPts val="450"/>
              </a:spcBef>
              <a:spcAft>
                <a:spcPts val="0"/>
              </a:spcAft>
              <a:buSzPts val="1380"/>
              <a:buNone/>
              <a:defRPr sz="1200">
                <a:solidFill>
                  <a:srgbClr val="888888"/>
                </a:solidFill>
              </a:defRPr>
            </a:lvl3pPr>
            <a:lvl4pPr marL="1828800" lvl="3" indent="-228600" algn="l">
              <a:spcBef>
                <a:spcPts val="450"/>
              </a:spcBef>
              <a:spcAft>
                <a:spcPts val="0"/>
              </a:spcAft>
              <a:buSzPts val="1208"/>
              <a:buNone/>
              <a:defRPr sz="1050">
                <a:solidFill>
                  <a:srgbClr val="888888"/>
                </a:solidFill>
              </a:defRPr>
            </a:lvl4pPr>
            <a:lvl5pPr marL="2286000" lvl="4" indent="-228600" algn="l">
              <a:spcBef>
                <a:spcPts val="450"/>
              </a:spcBef>
              <a:spcAft>
                <a:spcPts val="0"/>
              </a:spcAft>
              <a:buSzPts val="1208"/>
              <a:buNone/>
              <a:defRPr sz="1050">
                <a:solidFill>
                  <a:srgbClr val="888888"/>
                </a:solidFill>
              </a:defRPr>
            </a:lvl5pPr>
            <a:lvl6pPr marL="2743200" lvl="5" indent="-228600" algn="l">
              <a:spcBef>
                <a:spcPts val="450"/>
              </a:spcBef>
              <a:spcAft>
                <a:spcPts val="0"/>
              </a:spcAft>
              <a:buSzPts val="1208"/>
              <a:buNone/>
              <a:defRPr sz="1050">
                <a:solidFill>
                  <a:srgbClr val="888888"/>
                </a:solidFill>
              </a:defRPr>
            </a:lvl6pPr>
            <a:lvl7pPr marL="3200400" lvl="6" indent="-228600" algn="l">
              <a:spcBef>
                <a:spcPts val="450"/>
              </a:spcBef>
              <a:spcAft>
                <a:spcPts val="0"/>
              </a:spcAft>
              <a:buSzPts val="1208"/>
              <a:buNone/>
              <a:defRPr sz="1050">
                <a:solidFill>
                  <a:srgbClr val="888888"/>
                </a:solidFill>
              </a:defRPr>
            </a:lvl7pPr>
            <a:lvl8pPr marL="3657600" lvl="7" indent="-228600" algn="l">
              <a:spcBef>
                <a:spcPts val="450"/>
              </a:spcBef>
              <a:spcAft>
                <a:spcPts val="0"/>
              </a:spcAft>
              <a:buSzPts val="1208"/>
              <a:buNone/>
              <a:defRPr sz="1050">
                <a:solidFill>
                  <a:srgbClr val="888888"/>
                </a:solidFill>
              </a:defRPr>
            </a:lvl8pPr>
            <a:lvl9pPr marL="4114800" lvl="8" indent="-228600" algn="l">
              <a:spcBef>
                <a:spcPts val="450"/>
              </a:spcBef>
              <a:spcAft>
                <a:spcPts val="450"/>
              </a:spcAft>
              <a:buSzPts val="1208"/>
              <a:buNone/>
              <a:defRPr sz="1050">
                <a:solidFill>
                  <a:srgbClr val="888888"/>
                </a:solidFill>
              </a:defRPr>
            </a:lvl9pPr>
          </a:lstStyle>
          <a:p>
            <a:endParaRPr/>
          </a:p>
        </p:txBody>
      </p:sp>
      <p:sp>
        <p:nvSpPr>
          <p:cNvPr id="123" name="Google Shape;123;p30"/>
          <p:cNvSpPr txBox="1">
            <a:spLocks noGrp="1"/>
          </p:cNvSpPr>
          <p:nvPr>
            <p:ph type="dt" idx="10"/>
          </p:nvPr>
        </p:nvSpPr>
        <p:spPr>
          <a:xfrm>
            <a:off x="6508126" y="4476750"/>
            <a:ext cx="1200150" cy="2095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30"/>
          <p:cNvSpPr txBox="1">
            <a:spLocks noGrp="1"/>
          </p:cNvSpPr>
          <p:nvPr>
            <p:ph type="ftr" idx="11"/>
          </p:nvPr>
        </p:nvSpPr>
        <p:spPr>
          <a:xfrm>
            <a:off x="971551" y="4476750"/>
            <a:ext cx="5479425" cy="2095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5" name="Google Shape;125;p30"/>
          <p:cNvSpPr txBox="1">
            <a:spLocks noGrp="1"/>
          </p:cNvSpPr>
          <p:nvPr>
            <p:ph type="sldNum" idx="12"/>
          </p:nvPr>
        </p:nvSpPr>
        <p:spPr>
          <a:xfrm>
            <a:off x="7765426" y="4476750"/>
            <a:ext cx="407023" cy="20955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dk1"/>
              </a:buClr>
              <a:buSzPts val="700"/>
              <a:buFont typeface="Garamond"/>
              <a:buNone/>
              <a:defRPr/>
            </a:lvl1pPr>
            <a:lvl2pPr marL="0" lvl="1" indent="0" algn="r">
              <a:spcBef>
                <a:spcPts val="0"/>
              </a:spcBef>
              <a:spcAft>
                <a:spcPts val="0"/>
              </a:spcAft>
              <a:buClr>
                <a:schemeClr val="dk1"/>
              </a:buClr>
              <a:buSzPts val="700"/>
              <a:buFont typeface="Garamond"/>
              <a:buNone/>
              <a:defRPr/>
            </a:lvl2pPr>
            <a:lvl3pPr marL="0" lvl="2" indent="0" algn="r">
              <a:spcBef>
                <a:spcPts val="0"/>
              </a:spcBef>
              <a:spcAft>
                <a:spcPts val="0"/>
              </a:spcAft>
              <a:buClr>
                <a:schemeClr val="dk1"/>
              </a:buClr>
              <a:buSzPts val="700"/>
              <a:buFont typeface="Garamond"/>
              <a:buNone/>
              <a:defRPr/>
            </a:lvl3pPr>
            <a:lvl4pPr marL="0" lvl="3" indent="0" algn="r">
              <a:spcBef>
                <a:spcPts val="0"/>
              </a:spcBef>
              <a:spcAft>
                <a:spcPts val="0"/>
              </a:spcAft>
              <a:buClr>
                <a:schemeClr val="dk1"/>
              </a:buClr>
              <a:buSzPts val="700"/>
              <a:buFont typeface="Garamond"/>
              <a:buNone/>
              <a:defRPr/>
            </a:lvl4pPr>
            <a:lvl5pPr marL="0" lvl="4" indent="0" algn="r">
              <a:spcBef>
                <a:spcPts val="0"/>
              </a:spcBef>
              <a:spcAft>
                <a:spcPts val="0"/>
              </a:spcAft>
              <a:buClr>
                <a:schemeClr val="dk1"/>
              </a:buClr>
              <a:buSzPts val="700"/>
              <a:buFont typeface="Garamond"/>
              <a:buNone/>
              <a:defRPr/>
            </a:lvl5pPr>
            <a:lvl6pPr marL="0" lvl="5" indent="0" algn="r">
              <a:spcBef>
                <a:spcPts val="0"/>
              </a:spcBef>
              <a:spcAft>
                <a:spcPts val="0"/>
              </a:spcAft>
              <a:buClr>
                <a:schemeClr val="dk1"/>
              </a:buClr>
              <a:buSzPts val="700"/>
              <a:buFont typeface="Garamond"/>
              <a:buNone/>
              <a:defRPr/>
            </a:lvl6pPr>
            <a:lvl7pPr marL="0" lvl="6" indent="0" algn="r">
              <a:spcBef>
                <a:spcPts val="0"/>
              </a:spcBef>
              <a:spcAft>
                <a:spcPts val="0"/>
              </a:spcAft>
              <a:buClr>
                <a:schemeClr val="dk1"/>
              </a:buClr>
              <a:buSzPts val="700"/>
              <a:buFont typeface="Garamond"/>
              <a:buNone/>
              <a:defRPr/>
            </a:lvl7pPr>
            <a:lvl8pPr marL="0" lvl="7" indent="0" algn="r">
              <a:spcBef>
                <a:spcPts val="0"/>
              </a:spcBef>
              <a:spcAft>
                <a:spcPts val="0"/>
              </a:spcAft>
              <a:buClr>
                <a:schemeClr val="dk1"/>
              </a:buClr>
              <a:buSzPts val="700"/>
              <a:buFont typeface="Garamond"/>
              <a:buNone/>
              <a:defRPr/>
            </a:lvl8pPr>
            <a:lvl9pPr marL="0" lvl="8" indent="0" algn="r">
              <a:spcBef>
                <a:spcPts val="0"/>
              </a:spcBef>
              <a:spcAft>
                <a:spcPts val="0"/>
              </a:spcAft>
              <a:buClr>
                <a:schemeClr val="dk1"/>
              </a:buClr>
              <a:buSzPts val="700"/>
              <a:buFont typeface="Garamond"/>
              <a:buNone/>
              <a:defRPr/>
            </a:lvl9pPr>
          </a:lstStyle>
          <a:p>
            <a:pPr marL="0" lvl="0" indent="0" algn="r" rtl="0">
              <a:spcBef>
                <a:spcPts val="0"/>
              </a:spcBef>
              <a:spcAft>
                <a:spcPts val="0"/>
              </a:spcAft>
              <a:buNone/>
            </a:pPr>
            <a:fld id="{00000000-1234-1234-1234-123412341234}" type="slidenum">
              <a:rPr lang="en-US"/>
              <a:t>‹#›</a:t>
            </a:fld>
            <a:endParaRPr/>
          </a:p>
        </p:txBody>
      </p:sp>
      <p:sp>
        <p:nvSpPr>
          <p:cNvPr id="126" name="Google Shape;126;p30"/>
          <p:cNvSpPr txBox="1"/>
          <p:nvPr/>
        </p:nvSpPr>
        <p:spPr>
          <a:xfrm>
            <a:off x="646510" y="659971"/>
            <a:ext cx="457200" cy="438582"/>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US" sz="6000">
                <a:solidFill>
                  <a:schemeClr val="dk1"/>
                </a:solidFill>
                <a:latin typeface="Garamond"/>
                <a:ea typeface="Garamond"/>
                <a:cs typeface="Garamond"/>
                <a:sym typeface="Garamond"/>
              </a:rPr>
              <a:t>“</a:t>
            </a:r>
            <a:endParaRPr/>
          </a:p>
        </p:txBody>
      </p:sp>
      <p:sp>
        <p:nvSpPr>
          <p:cNvPr id="127" name="Google Shape;127;p30"/>
          <p:cNvSpPr txBox="1"/>
          <p:nvPr/>
        </p:nvSpPr>
        <p:spPr>
          <a:xfrm>
            <a:off x="7950200" y="1949446"/>
            <a:ext cx="457200" cy="438582"/>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r>
              <a:rPr lang="en-US" sz="6000">
                <a:solidFill>
                  <a:schemeClr val="dk1"/>
                </a:solidFill>
                <a:latin typeface="Garamond"/>
                <a:ea typeface="Garamond"/>
                <a:cs typeface="Garamond"/>
                <a:sym typeface="Garamond"/>
              </a:rPr>
              <a:t>”</a:t>
            </a:r>
            <a:endParaRPr/>
          </a:p>
        </p:txBody>
      </p:sp>
      <p:cxnSp>
        <p:nvCxnSpPr>
          <p:cNvPr id="128" name="Google Shape;128;p30"/>
          <p:cNvCxnSpPr/>
          <p:nvPr/>
        </p:nvCxnSpPr>
        <p:spPr>
          <a:xfrm>
            <a:off x="1047127" y="2571750"/>
            <a:ext cx="7055474"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9"/>
        <p:cNvGrpSpPr/>
        <p:nvPr/>
      </p:nvGrpSpPr>
      <p:grpSpPr>
        <a:xfrm>
          <a:off x="0" y="0"/>
          <a:ext cx="0" cy="0"/>
          <a:chOff x="0" y="0"/>
          <a:chExt cx="0" cy="0"/>
        </a:xfrm>
      </p:grpSpPr>
      <p:sp>
        <p:nvSpPr>
          <p:cNvPr id="130" name="Google Shape;130;p31"/>
          <p:cNvSpPr txBox="1">
            <a:spLocks noGrp="1"/>
          </p:cNvSpPr>
          <p:nvPr>
            <p:ph type="title"/>
          </p:nvPr>
        </p:nvSpPr>
        <p:spPr>
          <a:xfrm>
            <a:off x="971551" y="736599"/>
            <a:ext cx="7207250" cy="1682751"/>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3300"/>
              <a:buFont typeface="Garamond"/>
              <a:buNone/>
              <a:defRPr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31"/>
          <p:cNvSpPr txBox="1">
            <a:spLocks noGrp="1"/>
          </p:cNvSpPr>
          <p:nvPr>
            <p:ph type="body" idx="1"/>
          </p:nvPr>
        </p:nvSpPr>
        <p:spPr>
          <a:xfrm>
            <a:off x="971551" y="2722626"/>
            <a:ext cx="7207251" cy="630936"/>
          </a:xfrm>
          <a:prstGeom prst="rect">
            <a:avLst/>
          </a:prstGeom>
          <a:noFill/>
          <a:ln>
            <a:noFill/>
          </a:ln>
        </p:spPr>
        <p:txBody>
          <a:bodyPr spcFirstLastPara="1" wrap="square" lIns="91425" tIns="45700" rIns="91425" bIns="45700" anchor="b" anchorCtr="0">
            <a:normAutofit/>
          </a:bodyPr>
          <a:lstStyle>
            <a:lvl1pPr marL="457200" lvl="0" indent="-228600" algn="l">
              <a:spcBef>
                <a:spcPts val="0"/>
              </a:spcBef>
              <a:spcAft>
                <a:spcPts val="0"/>
              </a:spcAft>
              <a:buSzPts val="2415"/>
              <a:buNone/>
              <a:defRPr sz="2100">
                <a:solidFill>
                  <a:schemeClr val="dk1"/>
                </a:solidFill>
              </a:defRPr>
            </a:lvl1pPr>
            <a:lvl2pPr marL="914400" lvl="1" indent="-228600" algn="l">
              <a:spcBef>
                <a:spcPts val="450"/>
              </a:spcBef>
              <a:spcAft>
                <a:spcPts val="0"/>
              </a:spcAft>
              <a:buSzPts val="1553"/>
              <a:buNone/>
              <a:defRPr sz="1350">
                <a:solidFill>
                  <a:srgbClr val="888888"/>
                </a:solidFill>
              </a:defRPr>
            </a:lvl2pPr>
            <a:lvl3pPr marL="1371600" lvl="2" indent="-228600" algn="l">
              <a:spcBef>
                <a:spcPts val="450"/>
              </a:spcBef>
              <a:spcAft>
                <a:spcPts val="0"/>
              </a:spcAft>
              <a:buSzPts val="1380"/>
              <a:buNone/>
              <a:defRPr sz="1200">
                <a:solidFill>
                  <a:srgbClr val="888888"/>
                </a:solidFill>
              </a:defRPr>
            </a:lvl3pPr>
            <a:lvl4pPr marL="1828800" lvl="3" indent="-228600" algn="l">
              <a:spcBef>
                <a:spcPts val="450"/>
              </a:spcBef>
              <a:spcAft>
                <a:spcPts val="0"/>
              </a:spcAft>
              <a:buSzPts val="1208"/>
              <a:buNone/>
              <a:defRPr sz="1050">
                <a:solidFill>
                  <a:srgbClr val="888888"/>
                </a:solidFill>
              </a:defRPr>
            </a:lvl4pPr>
            <a:lvl5pPr marL="2286000" lvl="4" indent="-228600" algn="l">
              <a:spcBef>
                <a:spcPts val="450"/>
              </a:spcBef>
              <a:spcAft>
                <a:spcPts val="0"/>
              </a:spcAft>
              <a:buSzPts val="1208"/>
              <a:buNone/>
              <a:defRPr sz="1050">
                <a:solidFill>
                  <a:srgbClr val="888888"/>
                </a:solidFill>
              </a:defRPr>
            </a:lvl5pPr>
            <a:lvl6pPr marL="2743200" lvl="5" indent="-228600" algn="l">
              <a:spcBef>
                <a:spcPts val="450"/>
              </a:spcBef>
              <a:spcAft>
                <a:spcPts val="0"/>
              </a:spcAft>
              <a:buSzPts val="1208"/>
              <a:buNone/>
              <a:defRPr sz="1050">
                <a:solidFill>
                  <a:srgbClr val="888888"/>
                </a:solidFill>
              </a:defRPr>
            </a:lvl6pPr>
            <a:lvl7pPr marL="3200400" lvl="6" indent="-228600" algn="l">
              <a:spcBef>
                <a:spcPts val="450"/>
              </a:spcBef>
              <a:spcAft>
                <a:spcPts val="0"/>
              </a:spcAft>
              <a:buSzPts val="1208"/>
              <a:buNone/>
              <a:defRPr sz="1050">
                <a:solidFill>
                  <a:srgbClr val="888888"/>
                </a:solidFill>
              </a:defRPr>
            </a:lvl7pPr>
            <a:lvl8pPr marL="3657600" lvl="7" indent="-228600" algn="l">
              <a:spcBef>
                <a:spcPts val="450"/>
              </a:spcBef>
              <a:spcAft>
                <a:spcPts val="0"/>
              </a:spcAft>
              <a:buSzPts val="1208"/>
              <a:buNone/>
              <a:defRPr sz="1050">
                <a:solidFill>
                  <a:srgbClr val="888888"/>
                </a:solidFill>
              </a:defRPr>
            </a:lvl8pPr>
            <a:lvl9pPr marL="4114800" lvl="8" indent="-228600" algn="l">
              <a:spcBef>
                <a:spcPts val="450"/>
              </a:spcBef>
              <a:spcAft>
                <a:spcPts val="450"/>
              </a:spcAft>
              <a:buSzPts val="1208"/>
              <a:buNone/>
              <a:defRPr sz="1050">
                <a:solidFill>
                  <a:srgbClr val="888888"/>
                </a:solidFill>
              </a:defRPr>
            </a:lvl9pPr>
          </a:lstStyle>
          <a:p>
            <a:endParaRPr/>
          </a:p>
        </p:txBody>
      </p:sp>
      <p:sp>
        <p:nvSpPr>
          <p:cNvPr id="132" name="Google Shape;132;p31"/>
          <p:cNvSpPr txBox="1">
            <a:spLocks noGrp="1"/>
          </p:cNvSpPr>
          <p:nvPr>
            <p:ph type="body" idx="2"/>
          </p:nvPr>
        </p:nvSpPr>
        <p:spPr>
          <a:xfrm>
            <a:off x="971550" y="3352800"/>
            <a:ext cx="7207253" cy="1054100"/>
          </a:xfrm>
          <a:prstGeom prst="rect">
            <a:avLst/>
          </a:prstGeom>
          <a:noFill/>
          <a:ln>
            <a:noFill/>
          </a:ln>
        </p:spPr>
        <p:txBody>
          <a:bodyPr spcFirstLastPara="1" wrap="square" lIns="91425" tIns="45700" rIns="91425" bIns="45700" anchor="t" anchorCtr="0">
            <a:normAutofit/>
          </a:bodyPr>
          <a:lstStyle>
            <a:lvl1pPr marL="457200" lvl="0" indent="-228600" algn="l">
              <a:spcBef>
                <a:spcPts val="270"/>
              </a:spcBef>
              <a:spcAft>
                <a:spcPts val="0"/>
              </a:spcAft>
              <a:buSzPts val="1553"/>
              <a:buNone/>
              <a:defRPr sz="1350">
                <a:solidFill>
                  <a:schemeClr val="dk1"/>
                </a:solidFill>
              </a:defRPr>
            </a:lvl1pPr>
            <a:lvl2pPr marL="914400" lvl="1" indent="-228600" algn="l">
              <a:spcBef>
                <a:spcPts val="450"/>
              </a:spcBef>
              <a:spcAft>
                <a:spcPts val="0"/>
              </a:spcAft>
              <a:buSzPts val="1553"/>
              <a:buNone/>
              <a:defRPr sz="1350">
                <a:solidFill>
                  <a:srgbClr val="888888"/>
                </a:solidFill>
              </a:defRPr>
            </a:lvl2pPr>
            <a:lvl3pPr marL="1371600" lvl="2" indent="-228600" algn="l">
              <a:spcBef>
                <a:spcPts val="450"/>
              </a:spcBef>
              <a:spcAft>
                <a:spcPts val="0"/>
              </a:spcAft>
              <a:buSzPts val="1380"/>
              <a:buNone/>
              <a:defRPr sz="1200">
                <a:solidFill>
                  <a:srgbClr val="888888"/>
                </a:solidFill>
              </a:defRPr>
            </a:lvl3pPr>
            <a:lvl4pPr marL="1828800" lvl="3" indent="-228600" algn="l">
              <a:spcBef>
                <a:spcPts val="450"/>
              </a:spcBef>
              <a:spcAft>
                <a:spcPts val="0"/>
              </a:spcAft>
              <a:buSzPts val="1208"/>
              <a:buNone/>
              <a:defRPr sz="1050">
                <a:solidFill>
                  <a:srgbClr val="888888"/>
                </a:solidFill>
              </a:defRPr>
            </a:lvl4pPr>
            <a:lvl5pPr marL="2286000" lvl="4" indent="-228600" algn="l">
              <a:spcBef>
                <a:spcPts val="450"/>
              </a:spcBef>
              <a:spcAft>
                <a:spcPts val="0"/>
              </a:spcAft>
              <a:buSzPts val="1208"/>
              <a:buNone/>
              <a:defRPr sz="1050">
                <a:solidFill>
                  <a:srgbClr val="888888"/>
                </a:solidFill>
              </a:defRPr>
            </a:lvl5pPr>
            <a:lvl6pPr marL="2743200" lvl="5" indent="-228600" algn="l">
              <a:spcBef>
                <a:spcPts val="450"/>
              </a:spcBef>
              <a:spcAft>
                <a:spcPts val="0"/>
              </a:spcAft>
              <a:buSzPts val="1208"/>
              <a:buNone/>
              <a:defRPr sz="1050">
                <a:solidFill>
                  <a:srgbClr val="888888"/>
                </a:solidFill>
              </a:defRPr>
            </a:lvl6pPr>
            <a:lvl7pPr marL="3200400" lvl="6" indent="-228600" algn="l">
              <a:spcBef>
                <a:spcPts val="450"/>
              </a:spcBef>
              <a:spcAft>
                <a:spcPts val="0"/>
              </a:spcAft>
              <a:buSzPts val="1208"/>
              <a:buNone/>
              <a:defRPr sz="1050">
                <a:solidFill>
                  <a:srgbClr val="888888"/>
                </a:solidFill>
              </a:defRPr>
            </a:lvl7pPr>
            <a:lvl8pPr marL="3657600" lvl="7" indent="-228600" algn="l">
              <a:spcBef>
                <a:spcPts val="450"/>
              </a:spcBef>
              <a:spcAft>
                <a:spcPts val="0"/>
              </a:spcAft>
              <a:buSzPts val="1208"/>
              <a:buNone/>
              <a:defRPr sz="1050">
                <a:solidFill>
                  <a:srgbClr val="888888"/>
                </a:solidFill>
              </a:defRPr>
            </a:lvl8pPr>
            <a:lvl9pPr marL="4114800" lvl="8" indent="-228600" algn="l">
              <a:spcBef>
                <a:spcPts val="450"/>
              </a:spcBef>
              <a:spcAft>
                <a:spcPts val="450"/>
              </a:spcAft>
              <a:buSzPts val="1208"/>
              <a:buNone/>
              <a:defRPr sz="1050">
                <a:solidFill>
                  <a:srgbClr val="888888"/>
                </a:solidFill>
              </a:defRPr>
            </a:lvl9pPr>
          </a:lstStyle>
          <a:p>
            <a:endParaRPr/>
          </a:p>
        </p:txBody>
      </p:sp>
      <p:sp>
        <p:nvSpPr>
          <p:cNvPr id="133" name="Google Shape;133;p31"/>
          <p:cNvSpPr txBox="1">
            <a:spLocks noGrp="1"/>
          </p:cNvSpPr>
          <p:nvPr>
            <p:ph type="dt" idx="10"/>
          </p:nvPr>
        </p:nvSpPr>
        <p:spPr>
          <a:xfrm>
            <a:off x="6508126" y="4476750"/>
            <a:ext cx="1200150" cy="2095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31"/>
          <p:cNvSpPr txBox="1">
            <a:spLocks noGrp="1"/>
          </p:cNvSpPr>
          <p:nvPr>
            <p:ph type="ftr" idx="11"/>
          </p:nvPr>
        </p:nvSpPr>
        <p:spPr>
          <a:xfrm>
            <a:off x="971551" y="4476750"/>
            <a:ext cx="5479425" cy="2095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1"/>
          <p:cNvSpPr txBox="1">
            <a:spLocks noGrp="1"/>
          </p:cNvSpPr>
          <p:nvPr>
            <p:ph type="sldNum" idx="12"/>
          </p:nvPr>
        </p:nvSpPr>
        <p:spPr>
          <a:xfrm>
            <a:off x="7765426" y="4476750"/>
            <a:ext cx="407023" cy="20955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dk1"/>
              </a:buClr>
              <a:buSzPts val="700"/>
              <a:buFont typeface="Garamond"/>
              <a:buNone/>
              <a:defRPr/>
            </a:lvl1pPr>
            <a:lvl2pPr marL="0" lvl="1" indent="0" algn="r">
              <a:spcBef>
                <a:spcPts val="0"/>
              </a:spcBef>
              <a:spcAft>
                <a:spcPts val="0"/>
              </a:spcAft>
              <a:buClr>
                <a:schemeClr val="dk1"/>
              </a:buClr>
              <a:buSzPts val="700"/>
              <a:buFont typeface="Garamond"/>
              <a:buNone/>
              <a:defRPr/>
            </a:lvl2pPr>
            <a:lvl3pPr marL="0" lvl="2" indent="0" algn="r">
              <a:spcBef>
                <a:spcPts val="0"/>
              </a:spcBef>
              <a:spcAft>
                <a:spcPts val="0"/>
              </a:spcAft>
              <a:buClr>
                <a:schemeClr val="dk1"/>
              </a:buClr>
              <a:buSzPts val="700"/>
              <a:buFont typeface="Garamond"/>
              <a:buNone/>
              <a:defRPr/>
            </a:lvl3pPr>
            <a:lvl4pPr marL="0" lvl="3" indent="0" algn="r">
              <a:spcBef>
                <a:spcPts val="0"/>
              </a:spcBef>
              <a:spcAft>
                <a:spcPts val="0"/>
              </a:spcAft>
              <a:buClr>
                <a:schemeClr val="dk1"/>
              </a:buClr>
              <a:buSzPts val="700"/>
              <a:buFont typeface="Garamond"/>
              <a:buNone/>
              <a:defRPr/>
            </a:lvl4pPr>
            <a:lvl5pPr marL="0" lvl="4" indent="0" algn="r">
              <a:spcBef>
                <a:spcPts val="0"/>
              </a:spcBef>
              <a:spcAft>
                <a:spcPts val="0"/>
              </a:spcAft>
              <a:buClr>
                <a:schemeClr val="dk1"/>
              </a:buClr>
              <a:buSzPts val="700"/>
              <a:buFont typeface="Garamond"/>
              <a:buNone/>
              <a:defRPr/>
            </a:lvl5pPr>
            <a:lvl6pPr marL="0" lvl="5" indent="0" algn="r">
              <a:spcBef>
                <a:spcPts val="0"/>
              </a:spcBef>
              <a:spcAft>
                <a:spcPts val="0"/>
              </a:spcAft>
              <a:buClr>
                <a:schemeClr val="dk1"/>
              </a:buClr>
              <a:buSzPts val="700"/>
              <a:buFont typeface="Garamond"/>
              <a:buNone/>
              <a:defRPr/>
            </a:lvl6pPr>
            <a:lvl7pPr marL="0" lvl="6" indent="0" algn="r">
              <a:spcBef>
                <a:spcPts val="0"/>
              </a:spcBef>
              <a:spcAft>
                <a:spcPts val="0"/>
              </a:spcAft>
              <a:buClr>
                <a:schemeClr val="dk1"/>
              </a:buClr>
              <a:buSzPts val="700"/>
              <a:buFont typeface="Garamond"/>
              <a:buNone/>
              <a:defRPr/>
            </a:lvl7pPr>
            <a:lvl8pPr marL="0" lvl="7" indent="0" algn="r">
              <a:spcBef>
                <a:spcPts val="0"/>
              </a:spcBef>
              <a:spcAft>
                <a:spcPts val="0"/>
              </a:spcAft>
              <a:buClr>
                <a:schemeClr val="dk1"/>
              </a:buClr>
              <a:buSzPts val="700"/>
              <a:buFont typeface="Garamond"/>
              <a:buNone/>
              <a:defRPr/>
            </a:lvl8pPr>
            <a:lvl9pPr marL="0" lvl="8" indent="0" algn="r">
              <a:spcBef>
                <a:spcPts val="0"/>
              </a:spcBef>
              <a:spcAft>
                <a:spcPts val="0"/>
              </a:spcAft>
              <a:buClr>
                <a:schemeClr val="dk1"/>
              </a:buClr>
              <a:buSzPts val="700"/>
              <a:buFont typeface="Garamond"/>
              <a:buNone/>
              <a:defRPr/>
            </a:lvl9pPr>
          </a:lstStyle>
          <a:p>
            <a:pPr marL="0" lvl="0" indent="0" algn="r" rtl="0">
              <a:spcBef>
                <a:spcPts val="0"/>
              </a:spcBef>
              <a:spcAft>
                <a:spcPts val="0"/>
              </a:spcAft>
              <a:buNone/>
            </a:pPr>
            <a:fld id="{00000000-1234-1234-1234-123412341234}" type="slidenum">
              <a:rPr lang="en-US"/>
              <a:t>‹#›</a:t>
            </a:fld>
            <a:endParaRPr/>
          </a:p>
        </p:txBody>
      </p:sp>
      <p:cxnSp>
        <p:nvCxnSpPr>
          <p:cNvPr id="136" name="Google Shape;136;p31"/>
          <p:cNvCxnSpPr/>
          <p:nvPr/>
        </p:nvCxnSpPr>
        <p:spPr>
          <a:xfrm>
            <a:off x="1047127" y="2571750"/>
            <a:ext cx="7055474"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7"/>
        <p:cNvGrpSpPr/>
        <p:nvPr/>
      </p:nvGrpSpPr>
      <p:grpSpPr>
        <a:xfrm>
          <a:off x="0" y="0"/>
          <a:ext cx="0" cy="0"/>
          <a:chOff x="0" y="0"/>
          <a:chExt cx="0" cy="0"/>
        </a:xfrm>
      </p:grpSpPr>
      <p:sp>
        <p:nvSpPr>
          <p:cNvPr id="138" name="Google Shape;138;p32"/>
          <p:cNvSpPr txBox="1">
            <a:spLocks noGrp="1"/>
          </p:cNvSpPr>
          <p:nvPr>
            <p:ph type="title"/>
          </p:nvPr>
        </p:nvSpPr>
        <p:spPr>
          <a:xfrm>
            <a:off x="971552" y="736600"/>
            <a:ext cx="7200897" cy="9779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33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32"/>
          <p:cNvSpPr txBox="1">
            <a:spLocks noGrp="1"/>
          </p:cNvSpPr>
          <p:nvPr>
            <p:ph type="body" idx="1"/>
          </p:nvPr>
        </p:nvSpPr>
        <p:spPr>
          <a:xfrm rot="5400000">
            <a:off x="3327398" y="-438149"/>
            <a:ext cx="2489202" cy="7200897"/>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450"/>
              </a:spcBef>
              <a:spcAft>
                <a:spcPts val="0"/>
              </a:spcAft>
              <a:buSzPts val="2070"/>
              <a:buChar char="•"/>
              <a:defRPr/>
            </a:lvl2pPr>
            <a:lvl3pPr marL="1371600" lvl="2" indent="-360044" algn="l">
              <a:spcBef>
                <a:spcPts val="450"/>
              </a:spcBef>
              <a:spcAft>
                <a:spcPts val="0"/>
              </a:spcAft>
              <a:buSzPts val="2070"/>
              <a:buChar char="•"/>
              <a:defRPr/>
            </a:lvl3pPr>
            <a:lvl4pPr marL="1828800" lvl="3" indent="-360044" algn="l">
              <a:spcBef>
                <a:spcPts val="450"/>
              </a:spcBef>
              <a:spcAft>
                <a:spcPts val="0"/>
              </a:spcAft>
              <a:buSzPts val="2070"/>
              <a:buChar char="•"/>
              <a:defRPr/>
            </a:lvl4pPr>
            <a:lvl5pPr marL="2286000" lvl="4" indent="-360045" algn="l">
              <a:spcBef>
                <a:spcPts val="450"/>
              </a:spcBef>
              <a:spcAft>
                <a:spcPts val="0"/>
              </a:spcAft>
              <a:buSzPts val="2070"/>
              <a:buChar char="•"/>
              <a:defRPr/>
            </a:lvl5pPr>
            <a:lvl6pPr marL="2743200" lvl="5" indent="-360045" algn="l">
              <a:spcBef>
                <a:spcPts val="450"/>
              </a:spcBef>
              <a:spcAft>
                <a:spcPts val="0"/>
              </a:spcAft>
              <a:buSzPts val="2070"/>
              <a:buChar char="•"/>
              <a:defRPr/>
            </a:lvl6pPr>
            <a:lvl7pPr marL="3200400" lvl="6" indent="-360045" algn="l">
              <a:spcBef>
                <a:spcPts val="450"/>
              </a:spcBef>
              <a:spcAft>
                <a:spcPts val="0"/>
              </a:spcAft>
              <a:buSzPts val="2070"/>
              <a:buChar char="•"/>
              <a:defRPr/>
            </a:lvl7pPr>
            <a:lvl8pPr marL="3657600" lvl="7" indent="-360045" algn="l">
              <a:spcBef>
                <a:spcPts val="450"/>
              </a:spcBef>
              <a:spcAft>
                <a:spcPts val="0"/>
              </a:spcAft>
              <a:buSzPts val="2070"/>
              <a:buChar char="•"/>
              <a:defRPr/>
            </a:lvl8pPr>
            <a:lvl9pPr marL="4114800" lvl="8" indent="-360045" algn="l">
              <a:spcBef>
                <a:spcPts val="450"/>
              </a:spcBef>
              <a:spcAft>
                <a:spcPts val="450"/>
              </a:spcAft>
              <a:buSzPts val="2070"/>
              <a:buChar char="•"/>
              <a:defRPr/>
            </a:lvl9pPr>
          </a:lstStyle>
          <a:p>
            <a:endParaRPr/>
          </a:p>
        </p:txBody>
      </p:sp>
      <p:sp>
        <p:nvSpPr>
          <p:cNvPr id="140" name="Google Shape;140;p32"/>
          <p:cNvSpPr txBox="1">
            <a:spLocks noGrp="1"/>
          </p:cNvSpPr>
          <p:nvPr>
            <p:ph type="dt" idx="10"/>
          </p:nvPr>
        </p:nvSpPr>
        <p:spPr>
          <a:xfrm>
            <a:off x="6508126" y="4476750"/>
            <a:ext cx="1200150" cy="2095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32"/>
          <p:cNvSpPr txBox="1">
            <a:spLocks noGrp="1"/>
          </p:cNvSpPr>
          <p:nvPr>
            <p:ph type="ftr" idx="11"/>
          </p:nvPr>
        </p:nvSpPr>
        <p:spPr>
          <a:xfrm>
            <a:off x="971551" y="4476750"/>
            <a:ext cx="5479425" cy="2095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2"/>
          <p:cNvSpPr txBox="1">
            <a:spLocks noGrp="1"/>
          </p:cNvSpPr>
          <p:nvPr>
            <p:ph type="sldNum" idx="12"/>
          </p:nvPr>
        </p:nvSpPr>
        <p:spPr>
          <a:xfrm>
            <a:off x="7765426" y="4476750"/>
            <a:ext cx="407023" cy="20955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dk1"/>
              </a:buClr>
              <a:buSzPts val="700"/>
              <a:buFont typeface="Garamond"/>
              <a:buNone/>
              <a:defRPr/>
            </a:lvl1pPr>
            <a:lvl2pPr marL="0" lvl="1" indent="0" algn="r">
              <a:spcBef>
                <a:spcPts val="0"/>
              </a:spcBef>
              <a:spcAft>
                <a:spcPts val="0"/>
              </a:spcAft>
              <a:buClr>
                <a:schemeClr val="dk1"/>
              </a:buClr>
              <a:buSzPts val="700"/>
              <a:buFont typeface="Garamond"/>
              <a:buNone/>
              <a:defRPr/>
            </a:lvl2pPr>
            <a:lvl3pPr marL="0" lvl="2" indent="0" algn="r">
              <a:spcBef>
                <a:spcPts val="0"/>
              </a:spcBef>
              <a:spcAft>
                <a:spcPts val="0"/>
              </a:spcAft>
              <a:buClr>
                <a:schemeClr val="dk1"/>
              </a:buClr>
              <a:buSzPts val="700"/>
              <a:buFont typeface="Garamond"/>
              <a:buNone/>
              <a:defRPr/>
            </a:lvl3pPr>
            <a:lvl4pPr marL="0" lvl="3" indent="0" algn="r">
              <a:spcBef>
                <a:spcPts val="0"/>
              </a:spcBef>
              <a:spcAft>
                <a:spcPts val="0"/>
              </a:spcAft>
              <a:buClr>
                <a:schemeClr val="dk1"/>
              </a:buClr>
              <a:buSzPts val="700"/>
              <a:buFont typeface="Garamond"/>
              <a:buNone/>
              <a:defRPr/>
            </a:lvl4pPr>
            <a:lvl5pPr marL="0" lvl="4" indent="0" algn="r">
              <a:spcBef>
                <a:spcPts val="0"/>
              </a:spcBef>
              <a:spcAft>
                <a:spcPts val="0"/>
              </a:spcAft>
              <a:buClr>
                <a:schemeClr val="dk1"/>
              </a:buClr>
              <a:buSzPts val="700"/>
              <a:buFont typeface="Garamond"/>
              <a:buNone/>
              <a:defRPr/>
            </a:lvl5pPr>
            <a:lvl6pPr marL="0" lvl="5" indent="0" algn="r">
              <a:spcBef>
                <a:spcPts val="0"/>
              </a:spcBef>
              <a:spcAft>
                <a:spcPts val="0"/>
              </a:spcAft>
              <a:buClr>
                <a:schemeClr val="dk1"/>
              </a:buClr>
              <a:buSzPts val="700"/>
              <a:buFont typeface="Garamond"/>
              <a:buNone/>
              <a:defRPr/>
            </a:lvl6pPr>
            <a:lvl7pPr marL="0" lvl="6" indent="0" algn="r">
              <a:spcBef>
                <a:spcPts val="0"/>
              </a:spcBef>
              <a:spcAft>
                <a:spcPts val="0"/>
              </a:spcAft>
              <a:buClr>
                <a:schemeClr val="dk1"/>
              </a:buClr>
              <a:buSzPts val="700"/>
              <a:buFont typeface="Garamond"/>
              <a:buNone/>
              <a:defRPr/>
            </a:lvl7pPr>
            <a:lvl8pPr marL="0" lvl="7" indent="0" algn="r">
              <a:spcBef>
                <a:spcPts val="0"/>
              </a:spcBef>
              <a:spcAft>
                <a:spcPts val="0"/>
              </a:spcAft>
              <a:buClr>
                <a:schemeClr val="dk1"/>
              </a:buClr>
              <a:buSzPts val="700"/>
              <a:buFont typeface="Garamond"/>
              <a:buNone/>
              <a:defRPr/>
            </a:lvl8pPr>
            <a:lvl9pPr marL="0" lvl="8" indent="0" algn="r">
              <a:spcBef>
                <a:spcPts val="0"/>
              </a:spcBef>
              <a:spcAft>
                <a:spcPts val="0"/>
              </a:spcAft>
              <a:buClr>
                <a:schemeClr val="dk1"/>
              </a:buClr>
              <a:buSzPts val="700"/>
              <a:buFont typeface="Garamond"/>
              <a:buNone/>
              <a:defRPr/>
            </a:lvl9pPr>
          </a:lstStyle>
          <a:p>
            <a:pPr marL="0" lvl="0" indent="0" algn="r" rtl="0">
              <a:spcBef>
                <a:spcPts val="0"/>
              </a:spcBef>
              <a:spcAft>
                <a:spcPts val="0"/>
              </a:spcAft>
              <a:buNone/>
            </a:pPr>
            <a:fld id="{00000000-1234-1234-1234-123412341234}" type="slidenum">
              <a:rPr lang="en-US"/>
              <a:t>‹#›</a:t>
            </a:fld>
            <a:endParaRPr/>
          </a:p>
        </p:txBody>
      </p:sp>
      <p:cxnSp>
        <p:nvCxnSpPr>
          <p:cNvPr id="143" name="Google Shape;143;p32"/>
          <p:cNvCxnSpPr/>
          <p:nvPr/>
        </p:nvCxnSpPr>
        <p:spPr>
          <a:xfrm>
            <a:off x="1047127" y="1816100"/>
            <a:ext cx="7055474"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4"/>
        <p:cNvGrpSpPr/>
        <p:nvPr/>
      </p:nvGrpSpPr>
      <p:grpSpPr>
        <a:xfrm>
          <a:off x="0" y="0"/>
          <a:ext cx="0" cy="0"/>
          <a:chOff x="0" y="0"/>
          <a:chExt cx="0" cy="0"/>
        </a:xfrm>
      </p:grpSpPr>
      <p:sp>
        <p:nvSpPr>
          <p:cNvPr id="145" name="Google Shape;145;p33"/>
          <p:cNvSpPr txBox="1">
            <a:spLocks noGrp="1"/>
          </p:cNvSpPr>
          <p:nvPr>
            <p:ph type="title"/>
          </p:nvPr>
        </p:nvSpPr>
        <p:spPr>
          <a:xfrm rot="5400000">
            <a:off x="5623453" y="1862664"/>
            <a:ext cx="3670301" cy="1418171"/>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33"/>
          <p:cNvSpPr txBox="1">
            <a:spLocks noGrp="1"/>
          </p:cNvSpPr>
          <p:nvPr>
            <p:ph type="body" idx="1"/>
          </p:nvPr>
        </p:nvSpPr>
        <p:spPr>
          <a:xfrm rot="5400000">
            <a:off x="1923783" y="-215635"/>
            <a:ext cx="3670301" cy="5574769"/>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450"/>
              </a:spcBef>
              <a:spcAft>
                <a:spcPts val="0"/>
              </a:spcAft>
              <a:buSzPts val="2070"/>
              <a:buChar char="•"/>
              <a:defRPr/>
            </a:lvl2pPr>
            <a:lvl3pPr marL="1371600" lvl="2" indent="-360044" algn="l">
              <a:spcBef>
                <a:spcPts val="450"/>
              </a:spcBef>
              <a:spcAft>
                <a:spcPts val="0"/>
              </a:spcAft>
              <a:buSzPts val="2070"/>
              <a:buChar char="•"/>
              <a:defRPr/>
            </a:lvl3pPr>
            <a:lvl4pPr marL="1828800" lvl="3" indent="-360044" algn="l">
              <a:spcBef>
                <a:spcPts val="450"/>
              </a:spcBef>
              <a:spcAft>
                <a:spcPts val="0"/>
              </a:spcAft>
              <a:buSzPts val="2070"/>
              <a:buChar char="•"/>
              <a:defRPr/>
            </a:lvl4pPr>
            <a:lvl5pPr marL="2286000" lvl="4" indent="-360045" algn="l">
              <a:spcBef>
                <a:spcPts val="450"/>
              </a:spcBef>
              <a:spcAft>
                <a:spcPts val="0"/>
              </a:spcAft>
              <a:buSzPts val="2070"/>
              <a:buChar char="•"/>
              <a:defRPr/>
            </a:lvl5pPr>
            <a:lvl6pPr marL="2743200" lvl="5" indent="-360045" algn="l">
              <a:spcBef>
                <a:spcPts val="450"/>
              </a:spcBef>
              <a:spcAft>
                <a:spcPts val="0"/>
              </a:spcAft>
              <a:buSzPts val="2070"/>
              <a:buChar char="•"/>
              <a:defRPr/>
            </a:lvl6pPr>
            <a:lvl7pPr marL="3200400" lvl="6" indent="-360045" algn="l">
              <a:spcBef>
                <a:spcPts val="450"/>
              </a:spcBef>
              <a:spcAft>
                <a:spcPts val="0"/>
              </a:spcAft>
              <a:buSzPts val="2070"/>
              <a:buChar char="•"/>
              <a:defRPr/>
            </a:lvl7pPr>
            <a:lvl8pPr marL="3657600" lvl="7" indent="-360045" algn="l">
              <a:spcBef>
                <a:spcPts val="450"/>
              </a:spcBef>
              <a:spcAft>
                <a:spcPts val="0"/>
              </a:spcAft>
              <a:buSzPts val="2070"/>
              <a:buChar char="•"/>
              <a:defRPr/>
            </a:lvl8pPr>
            <a:lvl9pPr marL="4114800" lvl="8" indent="-360045" algn="l">
              <a:spcBef>
                <a:spcPts val="450"/>
              </a:spcBef>
              <a:spcAft>
                <a:spcPts val="450"/>
              </a:spcAft>
              <a:buSzPts val="2070"/>
              <a:buChar char="•"/>
              <a:defRPr/>
            </a:lvl9pPr>
          </a:lstStyle>
          <a:p>
            <a:endParaRPr/>
          </a:p>
        </p:txBody>
      </p:sp>
      <p:sp>
        <p:nvSpPr>
          <p:cNvPr id="147" name="Google Shape;147;p33"/>
          <p:cNvSpPr txBox="1">
            <a:spLocks noGrp="1"/>
          </p:cNvSpPr>
          <p:nvPr>
            <p:ph type="dt" idx="10"/>
          </p:nvPr>
        </p:nvSpPr>
        <p:spPr>
          <a:xfrm>
            <a:off x="6508126" y="4476750"/>
            <a:ext cx="1200150" cy="2095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33"/>
          <p:cNvSpPr txBox="1">
            <a:spLocks noGrp="1"/>
          </p:cNvSpPr>
          <p:nvPr>
            <p:ph type="ftr" idx="11"/>
          </p:nvPr>
        </p:nvSpPr>
        <p:spPr>
          <a:xfrm>
            <a:off x="971551" y="4476750"/>
            <a:ext cx="5479425" cy="2095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33"/>
          <p:cNvSpPr txBox="1">
            <a:spLocks noGrp="1"/>
          </p:cNvSpPr>
          <p:nvPr>
            <p:ph type="sldNum" idx="12"/>
          </p:nvPr>
        </p:nvSpPr>
        <p:spPr>
          <a:xfrm>
            <a:off x="7765426" y="4476750"/>
            <a:ext cx="407023" cy="20955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dk1"/>
              </a:buClr>
              <a:buSzPts val="700"/>
              <a:buFont typeface="Garamond"/>
              <a:buNone/>
              <a:defRPr/>
            </a:lvl1pPr>
            <a:lvl2pPr marL="0" lvl="1" indent="0" algn="r">
              <a:spcBef>
                <a:spcPts val="0"/>
              </a:spcBef>
              <a:spcAft>
                <a:spcPts val="0"/>
              </a:spcAft>
              <a:buClr>
                <a:schemeClr val="dk1"/>
              </a:buClr>
              <a:buSzPts val="700"/>
              <a:buFont typeface="Garamond"/>
              <a:buNone/>
              <a:defRPr/>
            </a:lvl2pPr>
            <a:lvl3pPr marL="0" lvl="2" indent="0" algn="r">
              <a:spcBef>
                <a:spcPts val="0"/>
              </a:spcBef>
              <a:spcAft>
                <a:spcPts val="0"/>
              </a:spcAft>
              <a:buClr>
                <a:schemeClr val="dk1"/>
              </a:buClr>
              <a:buSzPts val="700"/>
              <a:buFont typeface="Garamond"/>
              <a:buNone/>
              <a:defRPr/>
            </a:lvl3pPr>
            <a:lvl4pPr marL="0" lvl="3" indent="0" algn="r">
              <a:spcBef>
                <a:spcPts val="0"/>
              </a:spcBef>
              <a:spcAft>
                <a:spcPts val="0"/>
              </a:spcAft>
              <a:buClr>
                <a:schemeClr val="dk1"/>
              </a:buClr>
              <a:buSzPts val="700"/>
              <a:buFont typeface="Garamond"/>
              <a:buNone/>
              <a:defRPr/>
            </a:lvl4pPr>
            <a:lvl5pPr marL="0" lvl="4" indent="0" algn="r">
              <a:spcBef>
                <a:spcPts val="0"/>
              </a:spcBef>
              <a:spcAft>
                <a:spcPts val="0"/>
              </a:spcAft>
              <a:buClr>
                <a:schemeClr val="dk1"/>
              </a:buClr>
              <a:buSzPts val="700"/>
              <a:buFont typeface="Garamond"/>
              <a:buNone/>
              <a:defRPr/>
            </a:lvl5pPr>
            <a:lvl6pPr marL="0" lvl="5" indent="0" algn="r">
              <a:spcBef>
                <a:spcPts val="0"/>
              </a:spcBef>
              <a:spcAft>
                <a:spcPts val="0"/>
              </a:spcAft>
              <a:buClr>
                <a:schemeClr val="dk1"/>
              </a:buClr>
              <a:buSzPts val="700"/>
              <a:buFont typeface="Garamond"/>
              <a:buNone/>
              <a:defRPr/>
            </a:lvl6pPr>
            <a:lvl7pPr marL="0" lvl="6" indent="0" algn="r">
              <a:spcBef>
                <a:spcPts val="0"/>
              </a:spcBef>
              <a:spcAft>
                <a:spcPts val="0"/>
              </a:spcAft>
              <a:buClr>
                <a:schemeClr val="dk1"/>
              </a:buClr>
              <a:buSzPts val="700"/>
              <a:buFont typeface="Garamond"/>
              <a:buNone/>
              <a:defRPr/>
            </a:lvl7pPr>
            <a:lvl8pPr marL="0" lvl="7" indent="0" algn="r">
              <a:spcBef>
                <a:spcPts val="0"/>
              </a:spcBef>
              <a:spcAft>
                <a:spcPts val="0"/>
              </a:spcAft>
              <a:buClr>
                <a:schemeClr val="dk1"/>
              </a:buClr>
              <a:buSzPts val="700"/>
              <a:buFont typeface="Garamond"/>
              <a:buNone/>
              <a:defRPr/>
            </a:lvl8pPr>
            <a:lvl9pPr marL="0" lvl="8" indent="0" algn="r">
              <a:spcBef>
                <a:spcPts val="0"/>
              </a:spcBef>
              <a:spcAft>
                <a:spcPts val="0"/>
              </a:spcAft>
              <a:buClr>
                <a:schemeClr val="dk1"/>
              </a:buClr>
              <a:buSzPts val="700"/>
              <a:buFont typeface="Garamond"/>
              <a:buNone/>
              <a:defRPr/>
            </a:lvl9pPr>
          </a:lstStyle>
          <a:p>
            <a:pPr marL="0" lvl="0" indent="0" algn="r" rtl="0">
              <a:spcBef>
                <a:spcPts val="0"/>
              </a:spcBef>
              <a:spcAft>
                <a:spcPts val="0"/>
              </a:spcAft>
              <a:buNone/>
            </a:pPr>
            <a:fld id="{00000000-1234-1234-1234-123412341234}" type="slidenum">
              <a:rPr lang="en-US"/>
              <a:t>‹#›</a:t>
            </a:fld>
            <a:endParaRPr/>
          </a:p>
        </p:txBody>
      </p:sp>
      <p:cxnSp>
        <p:nvCxnSpPr>
          <p:cNvPr id="150" name="Google Shape;150;p33"/>
          <p:cNvCxnSpPr/>
          <p:nvPr/>
        </p:nvCxnSpPr>
        <p:spPr>
          <a:xfrm>
            <a:off x="6647918" y="742950"/>
            <a:ext cx="0" cy="365760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2"/>
        <p:cNvGrpSpPr/>
        <p:nvPr/>
      </p:nvGrpSpPr>
      <p:grpSpPr>
        <a:xfrm>
          <a:off x="0" y="0"/>
          <a:ext cx="0" cy="0"/>
          <a:chOff x="0" y="0"/>
          <a:chExt cx="0" cy="0"/>
        </a:xfrm>
      </p:grpSpPr>
      <p:sp>
        <p:nvSpPr>
          <p:cNvPr id="163" name="Google Shape;163;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ctr">
              <a:spcBef>
                <a:spcPts val="0"/>
              </a:spcBef>
              <a:spcAft>
                <a:spcPts val="0"/>
              </a:spcAft>
              <a:buClr>
                <a:srgbClr val="FEFEFE"/>
              </a:buClr>
              <a:buSzPts val="2800"/>
              <a:buFont typeface="Garamond"/>
              <a:buNone/>
              <a:defRPr/>
            </a:lvl1pPr>
            <a:lvl2pPr lvl="1" algn="l">
              <a:spcBef>
                <a:spcPts val="0"/>
              </a:spcBef>
              <a:spcAft>
                <a:spcPts val="0"/>
              </a:spcAft>
              <a:buClr>
                <a:schemeClr val="lt2"/>
              </a:buClr>
              <a:buSzPts val="2800"/>
              <a:buNone/>
              <a:defRPr/>
            </a:lvl2pPr>
            <a:lvl3pPr lvl="2" algn="l">
              <a:spcBef>
                <a:spcPts val="0"/>
              </a:spcBef>
              <a:spcAft>
                <a:spcPts val="0"/>
              </a:spcAft>
              <a:buClr>
                <a:schemeClr val="lt2"/>
              </a:buClr>
              <a:buSzPts val="2800"/>
              <a:buNone/>
              <a:defRPr/>
            </a:lvl3pPr>
            <a:lvl4pPr lvl="3" algn="l">
              <a:spcBef>
                <a:spcPts val="0"/>
              </a:spcBef>
              <a:spcAft>
                <a:spcPts val="0"/>
              </a:spcAft>
              <a:buClr>
                <a:schemeClr val="lt2"/>
              </a:buClr>
              <a:buSzPts val="2800"/>
              <a:buNone/>
              <a:defRPr/>
            </a:lvl4pPr>
            <a:lvl5pPr lvl="4" algn="l">
              <a:spcBef>
                <a:spcPts val="0"/>
              </a:spcBef>
              <a:spcAft>
                <a:spcPts val="0"/>
              </a:spcAft>
              <a:buClr>
                <a:schemeClr val="lt2"/>
              </a:buClr>
              <a:buSzPts val="2800"/>
              <a:buNone/>
              <a:defRPr/>
            </a:lvl5pPr>
            <a:lvl6pPr lvl="5" algn="l">
              <a:spcBef>
                <a:spcPts val="0"/>
              </a:spcBef>
              <a:spcAft>
                <a:spcPts val="0"/>
              </a:spcAft>
              <a:buClr>
                <a:schemeClr val="lt2"/>
              </a:buClr>
              <a:buSzPts val="2800"/>
              <a:buNone/>
              <a:defRPr/>
            </a:lvl6pPr>
            <a:lvl7pPr lvl="6" algn="l">
              <a:spcBef>
                <a:spcPts val="0"/>
              </a:spcBef>
              <a:spcAft>
                <a:spcPts val="0"/>
              </a:spcAft>
              <a:buClr>
                <a:schemeClr val="lt2"/>
              </a:buClr>
              <a:buSzPts val="2800"/>
              <a:buNone/>
              <a:defRPr/>
            </a:lvl7pPr>
            <a:lvl8pPr lvl="7" algn="l">
              <a:spcBef>
                <a:spcPts val="0"/>
              </a:spcBef>
              <a:spcAft>
                <a:spcPts val="0"/>
              </a:spcAft>
              <a:buClr>
                <a:schemeClr val="lt2"/>
              </a:buClr>
              <a:buSzPts val="2800"/>
              <a:buNone/>
              <a:defRPr/>
            </a:lvl8pPr>
            <a:lvl9pPr lvl="8" algn="l">
              <a:spcBef>
                <a:spcPts val="0"/>
              </a:spcBef>
              <a:spcAft>
                <a:spcPts val="0"/>
              </a:spcAft>
              <a:buClr>
                <a:schemeClr val="lt2"/>
              </a:buClr>
              <a:buSzPts val="2800"/>
              <a:buNone/>
              <a:defRPr/>
            </a:lvl9pPr>
          </a:lstStyle>
          <a:p>
            <a:endParaRPr/>
          </a:p>
        </p:txBody>
      </p:sp>
      <p:sp>
        <p:nvSpPr>
          <p:cNvPr id="164" name="Google Shape;164;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spcBef>
                <a:spcPts val="0"/>
              </a:spcBef>
              <a:spcAft>
                <a:spcPts val="0"/>
              </a:spcAft>
              <a:buSzPts val="1800"/>
              <a:buChar char="●"/>
              <a:defRPr/>
            </a:lvl1pPr>
            <a:lvl2pPr marL="914400" lvl="1" indent="-317500" algn="l">
              <a:spcBef>
                <a:spcPts val="0"/>
              </a:spcBef>
              <a:spcAft>
                <a:spcPts val="0"/>
              </a:spcAft>
              <a:buSzPts val="1400"/>
              <a:buChar char="○"/>
              <a:defRPr/>
            </a:lvl2pPr>
            <a:lvl3pPr marL="1371600" lvl="2" indent="-317500" algn="l">
              <a:spcBef>
                <a:spcPts val="0"/>
              </a:spcBef>
              <a:spcAft>
                <a:spcPts val="0"/>
              </a:spcAft>
              <a:buSzPts val="1400"/>
              <a:buChar char="■"/>
              <a:defRPr/>
            </a:lvl3pPr>
            <a:lvl4pPr marL="1828800" lvl="3" indent="-317500" algn="l">
              <a:spcBef>
                <a:spcPts val="0"/>
              </a:spcBef>
              <a:spcAft>
                <a:spcPts val="0"/>
              </a:spcAft>
              <a:buSzPts val="1400"/>
              <a:buChar char="●"/>
              <a:defRPr/>
            </a:lvl4pPr>
            <a:lvl5pPr marL="2286000" lvl="4" indent="-317500" algn="l">
              <a:spcBef>
                <a:spcPts val="0"/>
              </a:spcBef>
              <a:spcAft>
                <a:spcPts val="0"/>
              </a:spcAft>
              <a:buSzPts val="1400"/>
              <a:buChar char="○"/>
              <a:defRPr/>
            </a:lvl5pPr>
            <a:lvl6pPr marL="2743200" lvl="5" indent="-317500" algn="l">
              <a:spcBef>
                <a:spcPts val="0"/>
              </a:spcBef>
              <a:spcAft>
                <a:spcPts val="0"/>
              </a:spcAft>
              <a:buSzPts val="1400"/>
              <a:buChar char="■"/>
              <a:defRPr/>
            </a:lvl6pPr>
            <a:lvl7pPr marL="3200400" lvl="6" indent="-317500" algn="l">
              <a:spcBef>
                <a:spcPts val="0"/>
              </a:spcBef>
              <a:spcAft>
                <a:spcPts val="0"/>
              </a:spcAft>
              <a:buSzPts val="1400"/>
              <a:buChar char="●"/>
              <a:defRPr/>
            </a:lvl7pPr>
            <a:lvl8pPr marL="3657600" lvl="7" indent="-317500" algn="l">
              <a:spcBef>
                <a:spcPts val="0"/>
              </a:spcBef>
              <a:spcAft>
                <a:spcPts val="0"/>
              </a:spcAft>
              <a:buSzPts val="1400"/>
              <a:buChar char="○"/>
              <a:defRPr/>
            </a:lvl8pPr>
            <a:lvl9pPr marL="4114800" lvl="8" indent="-317500" algn="l">
              <a:spcBef>
                <a:spcPts val="0"/>
              </a:spcBef>
              <a:spcAft>
                <a:spcPts val="0"/>
              </a:spcAft>
              <a:buSzPts val="1400"/>
              <a:buChar char="■"/>
              <a:defRPr/>
            </a:lvl9pPr>
          </a:lstStyle>
          <a:p>
            <a:endParaRPr/>
          </a:p>
        </p:txBody>
      </p:sp>
      <p:sp>
        <p:nvSpPr>
          <p:cNvPr id="165" name="Google Shape;165;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spcBef>
                <a:spcPts val="0"/>
              </a:spcBef>
              <a:spcAft>
                <a:spcPts val="0"/>
              </a:spcAft>
              <a:buClr>
                <a:schemeClr val="lt1"/>
              </a:buClr>
              <a:buSzPts val="750"/>
              <a:buFont typeface="Garamond"/>
              <a:buNone/>
              <a:defRPr sz="750" b="0" i="0" u="none" strike="noStrike" cap="none">
                <a:solidFill>
                  <a:schemeClr val="lt1"/>
                </a:solidFill>
                <a:latin typeface="Garamond"/>
                <a:ea typeface="Garamond"/>
                <a:cs typeface="Garamond"/>
                <a:sym typeface="Garamond"/>
              </a:defRPr>
            </a:lvl1pPr>
            <a:lvl2pPr marL="0" marR="0" lvl="1" indent="0" algn="r">
              <a:spcBef>
                <a:spcPts val="0"/>
              </a:spcBef>
              <a:spcAft>
                <a:spcPts val="0"/>
              </a:spcAft>
              <a:buClr>
                <a:schemeClr val="lt1"/>
              </a:buClr>
              <a:buSzPts val="750"/>
              <a:buFont typeface="Garamond"/>
              <a:buNone/>
              <a:defRPr sz="750" b="0" i="0" u="none" strike="noStrike" cap="none">
                <a:solidFill>
                  <a:schemeClr val="lt1"/>
                </a:solidFill>
                <a:latin typeface="Garamond"/>
                <a:ea typeface="Garamond"/>
                <a:cs typeface="Garamond"/>
                <a:sym typeface="Garamond"/>
              </a:defRPr>
            </a:lvl2pPr>
            <a:lvl3pPr marL="0" marR="0" lvl="2" indent="0" algn="r">
              <a:spcBef>
                <a:spcPts val="0"/>
              </a:spcBef>
              <a:spcAft>
                <a:spcPts val="0"/>
              </a:spcAft>
              <a:buClr>
                <a:schemeClr val="lt1"/>
              </a:buClr>
              <a:buSzPts val="750"/>
              <a:buFont typeface="Garamond"/>
              <a:buNone/>
              <a:defRPr sz="750" b="0" i="0" u="none" strike="noStrike" cap="none">
                <a:solidFill>
                  <a:schemeClr val="lt1"/>
                </a:solidFill>
                <a:latin typeface="Garamond"/>
                <a:ea typeface="Garamond"/>
                <a:cs typeface="Garamond"/>
                <a:sym typeface="Garamond"/>
              </a:defRPr>
            </a:lvl3pPr>
            <a:lvl4pPr marL="0" marR="0" lvl="3" indent="0" algn="r">
              <a:spcBef>
                <a:spcPts val="0"/>
              </a:spcBef>
              <a:spcAft>
                <a:spcPts val="0"/>
              </a:spcAft>
              <a:buClr>
                <a:schemeClr val="lt1"/>
              </a:buClr>
              <a:buSzPts val="750"/>
              <a:buFont typeface="Garamond"/>
              <a:buNone/>
              <a:defRPr sz="750" b="0" i="0" u="none" strike="noStrike" cap="none">
                <a:solidFill>
                  <a:schemeClr val="lt1"/>
                </a:solidFill>
                <a:latin typeface="Garamond"/>
                <a:ea typeface="Garamond"/>
                <a:cs typeface="Garamond"/>
                <a:sym typeface="Garamond"/>
              </a:defRPr>
            </a:lvl4pPr>
            <a:lvl5pPr marL="0" marR="0" lvl="4" indent="0" algn="r">
              <a:spcBef>
                <a:spcPts val="0"/>
              </a:spcBef>
              <a:spcAft>
                <a:spcPts val="0"/>
              </a:spcAft>
              <a:buClr>
                <a:schemeClr val="lt1"/>
              </a:buClr>
              <a:buSzPts val="750"/>
              <a:buFont typeface="Garamond"/>
              <a:buNone/>
              <a:defRPr sz="750" b="0" i="0" u="none" strike="noStrike" cap="none">
                <a:solidFill>
                  <a:schemeClr val="lt1"/>
                </a:solidFill>
                <a:latin typeface="Garamond"/>
                <a:ea typeface="Garamond"/>
                <a:cs typeface="Garamond"/>
                <a:sym typeface="Garamond"/>
              </a:defRPr>
            </a:lvl5pPr>
            <a:lvl6pPr marL="0" marR="0" lvl="5" indent="0" algn="r">
              <a:spcBef>
                <a:spcPts val="0"/>
              </a:spcBef>
              <a:spcAft>
                <a:spcPts val="0"/>
              </a:spcAft>
              <a:buClr>
                <a:schemeClr val="lt1"/>
              </a:buClr>
              <a:buSzPts val="750"/>
              <a:buFont typeface="Garamond"/>
              <a:buNone/>
              <a:defRPr sz="750" b="0" i="0" u="none" strike="noStrike" cap="none">
                <a:solidFill>
                  <a:schemeClr val="lt1"/>
                </a:solidFill>
                <a:latin typeface="Garamond"/>
                <a:ea typeface="Garamond"/>
                <a:cs typeface="Garamond"/>
                <a:sym typeface="Garamond"/>
              </a:defRPr>
            </a:lvl6pPr>
            <a:lvl7pPr marL="0" marR="0" lvl="6" indent="0" algn="r">
              <a:spcBef>
                <a:spcPts val="0"/>
              </a:spcBef>
              <a:spcAft>
                <a:spcPts val="0"/>
              </a:spcAft>
              <a:buClr>
                <a:schemeClr val="lt1"/>
              </a:buClr>
              <a:buSzPts val="750"/>
              <a:buFont typeface="Garamond"/>
              <a:buNone/>
              <a:defRPr sz="750" b="0" i="0" u="none" strike="noStrike" cap="none">
                <a:solidFill>
                  <a:schemeClr val="lt1"/>
                </a:solidFill>
                <a:latin typeface="Garamond"/>
                <a:ea typeface="Garamond"/>
                <a:cs typeface="Garamond"/>
                <a:sym typeface="Garamond"/>
              </a:defRPr>
            </a:lvl7pPr>
            <a:lvl8pPr marL="0" marR="0" lvl="7" indent="0" algn="r">
              <a:spcBef>
                <a:spcPts val="0"/>
              </a:spcBef>
              <a:spcAft>
                <a:spcPts val="0"/>
              </a:spcAft>
              <a:buClr>
                <a:schemeClr val="lt1"/>
              </a:buClr>
              <a:buSzPts val="750"/>
              <a:buFont typeface="Garamond"/>
              <a:buNone/>
              <a:defRPr sz="750" b="0" i="0" u="none" strike="noStrike" cap="none">
                <a:solidFill>
                  <a:schemeClr val="lt1"/>
                </a:solidFill>
                <a:latin typeface="Garamond"/>
                <a:ea typeface="Garamond"/>
                <a:cs typeface="Garamond"/>
                <a:sym typeface="Garamond"/>
              </a:defRPr>
            </a:lvl8pPr>
            <a:lvl9pPr marL="0" marR="0" lvl="8" indent="0" algn="r">
              <a:spcBef>
                <a:spcPts val="0"/>
              </a:spcBef>
              <a:spcAft>
                <a:spcPts val="0"/>
              </a:spcAft>
              <a:buClr>
                <a:schemeClr val="lt1"/>
              </a:buClr>
              <a:buSzPts val="750"/>
              <a:buFont typeface="Garamond"/>
              <a:buNone/>
              <a:defRPr sz="750" b="0" i="0" u="none" strike="noStrike" cap="none">
                <a:solidFill>
                  <a:schemeClr val="lt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ctr">
              <a:spcBef>
                <a:spcPts val="0"/>
              </a:spcBef>
              <a:spcAft>
                <a:spcPts val="0"/>
              </a:spcAft>
              <a:buClr>
                <a:srgbClr val="262626"/>
              </a:buClr>
              <a:buSzPts val="2800"/>
              <a:buFont typeface="Garamond"/>
              <a:buNone/>
              <a:defRPr/>
            </a:lvl1pPr>
            <a:lvl2pPr lvl="1" algn="l">
              <a:spcBef>
                <a:spcPts val="0"/>
              </a:spcBef>
              <a:spcAft>
                <a:spcPts val="0"/>
              </a:spcAft>
              <a:buClr>
                <a:schemeClr val="dk2"/>
              </a:buClr>
              <a:buSzPts val="2800"/>
              <a:buNone/>
              <a:defRPr/>
            </a:lvl2pPr>
            <a:lvl3pPr lvl="2" algn="l">
              <a:spcBef>
                <a:spcPts val="0"/>
              </a:spcBef>
              <a:spcAft>
                <a:spcPts val="0"/>
              </a:spcAft>
              <a:buClr>
                <a:schemeClr val="dk2"/>
              </a:buClr>
              <a:buSzPts val="2800"/>
              <a:buNone/>
              <a:defRPr/>
            </a:lvl3pPr>
            <a:lvl4pPr lvl="3" algn="l">
              <a:spcBef>
                <a:spcPts val="0"/>
              </a:spcBef>
              <a:spcAft>
                <a:spcPts val="0"/>
              </a:spcAft>
              <a:buClr>
                <a:schemeClr val="dk2"/>
              </a:buClr>
              <a:buSzPts val="2800"/>
              <a:buNone/>
              <a:defRPr/>
            </a:lvl4pPr>
            <a:lvl5pPr lvl="4" algn="l">
              <a:spcBef>
                <a:spcPts val="0"/>
              </a:spcBef>
              <a:spcAft>
                <a:spcPts val="0"/>
              </a:spcAft>
              <a:buClr>
                <a:schemeClr val="dk2"/>
              </a:buClr>
              <a:buSzPts val="2800"/>
              <a:buNone/>
              <a:defRPr/>
            </a:lvl5pPr>
            <a:lvl6pPr lvl="5" algn="l">
              <a:spcBef>
                <a:spcPts val="0"/>
              </a:spcBef>
              <a:spcAft>
                <a:spcPts val="0"/>
              </a:spcAft>
              <a:buClr>
                <a:schemeClr val="dk2"/>
              </a:buClr>
              <a:buSzPts val="2800"/>
              <a:buNone/>
              <a:defRPr/>
            </a:lvl6pPr>
            <a:lvl7pPr lvl="6" algn="l">
              <a:spcBef>
                <a:spcPts val="0"/>
              </a:spcBef>
              <a:spcAft>
                <a:spcPts val="0"/>
              </a:spcAft>
              <a:buClr>
                <a:schemeClr val="dk2"/>
              </a:buClr>
              <a:buSzPts val="2800"/>
              <a:buNone/>
              <a:defRPr/>
            </a:lvl7pPr>
            <a:lvl8pPr lvl="7" algn="l">
              <a:spcBef>
                <a:spcPts val="0"/>
              </a:spcBef>
              <a:spcAft>
                <a:spcPts val="0"/>
              </a:spcAft>
              <a:buClr>
                <a:schemeClr val="dk2"/>
              </a:buClr>
              <a:buSzPts val="2800"/>
              <a:buNone/>
              <a:defRPr/>
            </a:lvl8pPr>
            <a:lvl9pPr lvl="8" algn="l">
              <a:spcBef>
                <a:spcPts val="0"/>
              </a:spcBef>
              <a:spcAft>
                <a:spcPts val="0"/>
              </a:spcAft>
              <a:buClr>
                <a:schemeClr val="dk2"/>
              </a:buClr>
              <a:buSzPts val="2800"/>
              <a:buNone/>
              <a:defRPr/>
            </a:lvl9pPr>
          </a:lstStyle>
          <a:p>
            <a:endParaRPr/>
          </a:p>
        </p:txBody>
      </p:sp>
      <p:sp>
        <p:nvSpPr>
          <p:cNvPr id="30" name="Google Shape;30;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spcBef>
                <a:spcPts val="0"/>
              </a:spcBef>
              <a:spcAft>
                <a:spcPts val="0"/>
              </a:spcAft>
              <a:buSzPts val="1800"/>
              <a:buChar char="●"/>
              <a:defRPr/>
            </a:lvl1pPr>
            <a:lvl2pPr marL="914400" lvl="1" indent="-317500" algn="l">
              <a:spcBef>
                <a:spcPts val="0"/>
              </a:spcBef>
              <a:spcAft>
                <a:spcPts val="0"/>
              </a:spcAft>
              <a:buSzPts val="1400"/>
              <a:buChar char="○"/>
              <a:defRPr/>
            </a:lvl2pPr>
            <a:lvl3pPr marL="1371600" lvl="2" indent="-317500" algn="l">
              <a:spcBef>
                <a:spcPts val="0"/>
              </a:spcBef>
              <a:spcAft>
                <a:spcPts val="0"/>
              </a:spcAft>
              <a:buSzPts val="1400"/>
              <a:buChar char="■"/>
              <a:defRPr/>
            </a:lvl3pPr>
            <a:lvl4pPr marL="1828800" lvl="3" indent="-317500" algn="l">
              <a:spcBef>
                <a:spcPts val="0"/>
              </a:spcBef>
              <a:spcAft>
                <a:spcPts val="0"/>
              </a:spcAft>
              <a:buSzPts val="1400"/>
              <a:buChar char="●"/>
              <a:defRPr/>
            </a:lvl4pPr>
            <a:lvl5pPr marL="2286000" lvl="4" indent="-317500" algn="l">
              <a:spcBef>
                <a:spcPts val="0"/>
              </a:spcBef>
              <a:spcAft>
                <a:spcPts val="0"/>
              </a:spcAft>
              <a:buSzPts val="1400"/>
              <a:buChar char="○"/>
              <a:defRPr/>
            </a:lvl5pPr>
            <a:lvl6pPr marL="2743200" lvl="5" indent="-317500" algn="l">
              <a:spcBef>
                <a:spcPts val="0"/>
              </a:spcBef>
              <a:spcAft>
                <a:spcPts val="0"/>
              </a:spcAft>
              <a:buSzPts val="1400"/>
              <a:buChar char="■"/>
              <a:defRPr/>
            </a:lvl6pPr>
            <a:lvl7pPr marL="3200400" lvl="6" indent="-317500" algn="l">
              <a:spcBef>
                <a:spcPts val="0"/>
              </a:spcBef>
              <a:spcAft>
                <a:spcPts val="0"/>
              </a:spcAft>
              <a:buSzPts val="1400"/>
              <a:buChar char="●"/>
              <a:defRPr/>
            </a:lvl7pPr>
            <a:lvl8pPr marL="3657600" lvl="7" indent="-317500" algn="l">
              <a:spcBef>
                <a:spcPts val="0"/>
              </a:spcBef>
              <a:spcAft>
                <a:spcPts val="0"/>
              </a:spcAft>
              <a:buSzPts val="1400"/>
              <a:buChar char="○"/>
              <a:defRPr/>
            </a:lvl8pPr>
            <a:lvl9pPr marL="4114800" lvl="8" indent="-317500" algn="l">
              <a:spcBef>
                <a:spcPts val="0"/>
              </a:spcBef>
              <a:spcAft>
                <a:spcPts val="0"/>
              </a:spcAft>
              <a:buSzPts val="1400"/>
              <a:buChar char="■"/>
              <a:defRPr/>
            </a:lvl9pPr>
          </a:lstStyle>
          <a:p>
            <a:endParaRPr/>
          </a:p>
        </p:txBody>
      </p:sp>
      <p:sp>
        <p:nvSpPr>
          <p:cNvPr id="31" name="Google Shape;31;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spcBef>
                <a:spcPts val="0"/>
              </a:spcBef>
              <a:spcAft>
                <a:spcPts val="0"/>
              </a:spcAft>
              <a:buClr>
                <a:schemeClr val="dk1"/>
              </a:buClr>
              <a:buSzPts val="750"/>
              <a:buFont typeface="Garamond"/>
              <a:buNone/>
              <a:defRPr sz="750" b="0" i="0" u="none" strike="noStrike" cap="none">
                <a:solidFill>
                  <a:schemeClr val="dk1"/>
                </a:solidFill>
                <a:latin typeface="Garamond"/>
                <a:ea typeface="Garamond"/>
                <a:cs typeface="Garamond"/>
                <a:sym typeface="Garamond"/>
              </a:defRPr>
            </a:lvl1pPr>
            <a:lvl2pPr marL="0" marR="0" lvl="1" indent="0" algn="r">
              <a:spcBef>
                <a:spcPts val="0"/>
              </a:spcBef>
              <a:spcAft>
                <a:spcPts val="0"/>
              </a:spcAft>
              <a:buClr>
                <a:schemeClr val="dk1"/>
              </a:buClr>
              <a:buSzPts val="750"/>
              <a:buFont typeface="Garamond"/>
              <a:buNone/>
              <a:defRPr sz="750" b="0" i="0" u="none" strike="noStrike" cap="none">
                <a:solidFill>
                  <a:schemeClr val="dk1"/>
                </a:solidFill>
                <a:latin typeface="Garamond"/>
                <a:ea typeface="Garamond"/>
                <a:cs typeface="Garamond"/>
                <a:sym typeface="Garamond"/>
              </a:defRPr>
            </a:lvl2pPr>
            <a:lvl3pPr marL="0" marR="0" lvl="2" indent="0" algn="r">
              <a:spcBef>
                <a:spcPts val="0"/>
              </a:spcBef>
              <a:spcAft>
                <a:spcPts val="0"/>
              </a:spcAft>
              <a:buClr>
                <a:schemeClr val="dk1"/>
              </a:buClr>
              <a:buSzPts val="750"/>
              <a:buFont typeface="Garamond"/>
              <a:buNone/>
              <a:defRPr sz="750" b="0" i="0" u="none" strike="noStrike" cap="none">
                <a:solidFill>
                  <a:schemeClr val="dk1"/>
                </a:solidFill>
                <a:latin typeface="Garamond"/>
                <a:ea typeface="Garamond"/>
                <a:cs typeface="Garamond"/>
                <a:sym typeface="Garamond"/>
              </a:defRPr>
            </a:lvl3pPr>
            <a:lvl4pPr marL="0" marR="0" lvl="3" indent="0" algn="r">
              <a:spcBef>
                <a:spcPts val="0"/>
              </a:spcBef>
              <a:spcAft>
                <a:spcPts val="0"/>
              </a:spcAft>
              <a:buClr>
                <a:schemeClr val="dk1"/>
              </a:buClr>
              <a:buSzPts val="750"/>
              <a:buFont typeface="Garamond"/>
              <a:buNone/>
              <a:defRPr sz="750" b="0" i="0" u="none" strike="noStrike" cap="none">
                <a:solidFill>
                  <a:schemeClr val="dk1"/>
                </a:solidFill>
                <a:latin typeface="Garamond"/>
                <a:ea typeface="Garamond"/>
                <a:cs typeface="Garamond"/>
                <a:sym typeface="Garamond"/>
              </a:defRPr>
            </a:lvl4pPr>
            <a:lvl5pPr marL="0" marR="0" lvl="4" indent="0" algn="r">
              <a:spcBef>
                <a:spcPts val="0"/>
              </a:spcBef>
              <a:spcAft>
                <a:spcPts val="0"/>
              </a:spcAft>
              <a:buClr>
                <a:schemeClr val="dk1"/>
              </a:buClr>
              <a:buSzPts val="750"/>
              <a:buFont typeface="Garamond"/>
              <a:buNone/>
              <a:defRPr sz="750" b="0" i="0" u="none" strike="noStrike" cap="none">
                <a:solidFill>
                  <a:schemeClr val="dk1"/>
                </a:solidFill>
                <a:latin typeface="Garamond"/>
                <a:ea typeface="Garamond"/>
                <a:cs typeface="Garamond"/>
                <a:sym typeface="Garamond"/>
              </a:defRPr>
            </a:lvl5pPr>
            <a:lvl6pPr marL="0" marR="0" lvl="5" indent="0" algn="r">
              <a:spcBef>
                <a:spcPts val="0"/>
              </a:spcBef>
              <a:spcAft>
                <a:spcPts val="0"/>
              </a:spcAft>
              <a:buClr>
                <a:schemeClr val="dk1"/>
              </a:buClr>
              <a:buSzPts val="750"/>
              <a:buFont typeface="Garamond"/>
              <a:buNone/>
              <a:defRPr sz="750" b="0" i="0" u="none" strike="noStrike" cap="none">
                <a:solidFill>
                  <a:schemeClr val="dk1"/>
                </a:solidFill>
                <a:latin typeface="Garamond"/>
                <a:ea typeface="Garamond"/>
                <a:cs typeface="Garamond"/>
                <a:sym typeface="Garamond"/>
              </a:defRPr>
            </a:lvl6pPr>
            <a:lvl7pPr marL="0" marR="0" lvl="6" indent="0" algn="r">
              <a:spcBef>
                <a:spcPts val="0"/>
              </a:spcBef>
              <a:spcAft>
                <a:spcPts val="0"/>
              </a:spcAft>
              <a:buClr>
                <a:schemeClr val="dk1"/>
              </a:buClr>
              <a:buSzPts val="750"/>
              <a:buFont typeface="Garamond"/>
              <a:buNone/>
              <a:defRPr sz="750" b="0" i="0" u="none" strike="noStrike" cap="none">
                <a:solidFill>
                  <a:schemeClr val="dk1"/>
                </a:solidFill>
                <a:latin typeface="Garamond"/>
                <a:ea typeface="Garamond"/>
                <a:cs typeface="Garamond"/>
                <a:sym typeface="Garamond"/>
              </a:defRPr>
            </a:lvl7pPr>
            <a:lvl8pPr marL="0" marR="0" lvl="7" indent="0" algn="r">
              <a:spcBef>
                <a:spcPts val="0"/>
              </a:spcBef>
              <a:spcAft>
                <a:spcPts val="0"/>
              </a:spcAft>
              <a:buClr>
                <a:schemeClr val="dk1"/>
              </a:buClr>
              <a:buSzPts val="750"/>
              <a:buFont typeface="Garamond"/>
              <a:buNone/>
              <a:defRPr sz="750" b="0" i="0" u="none" strike="noStrike" cap="none">
                <a:solidFill>
                  <a:schemeClr val="dk1"/>
                </a:solidFill>
                <a:latin typeface="Garamond"/>
                <a:ea typeface="Garamond"/>
                <a:cs typeface="Garamond"/>
                <a:sym typeface="Garamond"/>
              </a:defRPr>
            </a:lvl8pPr>
            <a:lvl9pPr marL="0" marR="0" lvl="8" indent="0" algn="r">
              <a:spcBef>
                <a:spcPts val="0"/>
              </a:spcBef>
              <a:spcAft>
                <a:spcPts val="0"/>
              </a:spcAft>
              <a:buClr>
                <a:schemeClr val="dk1"/>
              </a:buClr>
              <a:buSzPts val="750"/>
              <a:buFont typeface="Garamond"/>
              <a:buNone/>
              <a:defRPr sz="75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cxnSp>
        <p:nvCxnSpPr>
          <p:cNvPr id="33" name="Google Shape;33;p16"/>
          <p:cNvCxnSpPr/>
          <p:nvPr/>
        </p:nvCxnSpPr>
        <p:spPr>
          <a:xfrm>
            <a:off x="1047127" y="1816100"/>
            <a:ext cx="7055474" cy="0"/>
          </a:xfrm>
          <a:prstGeom prst="straightConnector1">
            <a:avLst/>
          </a:prstGeom>
          <a:noFill/>
          <a:ln w="15875" cap="flat" cmpd="sng">
            <a:solidFill>
              <a:schemeClr val="accent1"/>
            </a:solidFill>
            <a:prstDash val="solid"/>
            <a:round/>
            <a:headEnd type="none" w="sm" len="sm"/>
            <a:tailEnd type="none" w="sm" len="sm"/>
          </a:ln>
        </p:spPr>
      </p:cxnSp>
      <p:sp>
        <p:nvSpPr>
          <p:cNvPr id="34" name="Google Shape;34;p16"/>
          <p:cNvSpPr txBox="1">
            <a:spLocks noGrp="1"/>
          </p:cNvSpPr>
          <p:nvPr>
            <p:ph type="title"/>
          </p:nvPr>
        </p:nvSpPr>
        <p:spPr>
          <a:xfrm>
            <a:off x="971552" y="736600"/>
            <a:ext cx="7200897" cy="9779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body" idx="1"/>
          </p:nvPr>
        </p:nvSpPr>
        <p:spPr>
          <a:xfrm>
            <a:off x="973836" y="1920240"/>
            <a:ext cx="3538728" cy="248259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450"/>
              </a:spcBef>
              <a:spcAft>
                <a:spcPts val="0"/>
              </a:spcAft>
              <a:buSzPts val="2070"/>
              <a:buChar char="•"/>
              <a:defRPr/>
            </a:lvl2pPr>
            <a:lvl3pPr marL="1371600" lvl="2" indent="-360044" algn="l">
              <a:spcBef>
                <a:spcPts val="450"/>
              </a:spcBef>
              <a:spcAft>
                <a:spcPts val="0"/>
              </a:spcAft>
              <a:buSzPts val="2070"/>
              <a:buChar char="•"/>
              <a:defRPr/>
            </a:lvl3pPr>
            <a:lvl4pPr marL="1828800" lvl="3" indent="-360044" algn="l">
              <a:spcBef>
                <a:spcPts val="450"/>
              </a:spcBef>
              <a:spcAft>
                <a:spcPts val="0"/>
              </a:spcAft>
              <a:buSzPts val="2070"/>
              <a:buChar char="•"/>
              <a:defRPr/>
            </a:lvl4pPr>
            <a:lvl5pPr marL="2286000" lvl="4" indent="-360045" algn="l">
              <a:spcBef>
                <a:spcPts val="450"/>
              </a:spcBef>
              <a:spcAft>
                <a:spcPts val="0"/>
              </a:spcAft>
              <a:buSzPts val="2070"/>
              <a:buChar char="•"/>
              <a:defRPr/>
            </a:lvl5pPr>
            <a:lvl6pPr marL="2743200" lvl="5" indent="-360045" algn="l">
              <a:spcBef>
                <a:spcPts val="450"/>
              </a:spcBef>
              <a:spcAft>
                <a:spcPts val="0"/>
              </a:spcAft>
              <a:buSzPts val="2070"/>
              <a:buChar char="•"/>
              <a:defRPr/>
            </a:lvl6pPr>
            <a:lvl7pPr marL="3200400" lvl="6" indent="-360045" algn="l">
              <a:spcBef>
                <a:spcPts val="450"/>
              </a:spcBef>
              <a:spcAft>
                <a:spcPts val="0"/>
              </a:spcAft>
              <a:buSzPts val="2070"/>
              <a:buChar char="•"/>
              <a:defRPr/>
            </a:lvl7pPr>
            <a:lvl8pPr marL="3657600" lvl="7" indent="-360045" algn="l">
              <a:spcBef>
                <a:spcPts val="450"/>
              </a:spcBef>
              <a:spcAft>
                <a:spcPts val="0"/>
              </a:spcAft>
              <a:buSzPts val="2070"/>
              <a:buChar char="•"/>
              <a:defRPr/>
            </a:lvl8pPr>
            <a:lvl9pPr marL="4114800" lvl="8" indent="-360045" algn="l">
              <a:spcBef>
                <a:spcPts val="450"/>
              </a:spcBef>
              <a:spcAft>
                <a:spcPts val="450"/>
              </a:spcAft>
              <a:buSzPts val="2070"/>
              <a:buChar char="•"/>
              <a:defRPr/>
            </a:lvl9pPr>
          </a:lstStyle>
          <a:p>
            <a:endParaRPr/>
          </a:p>
        </p:txBody>
      </p:sp>
      <p:sp>
        <p:nvSpPr>
          <p:cNvPr id="36" name="Google Shape;36;p16"/>
          <p:cNvSpPr txBox="1">
            <a:spLocks noGrp="1"/>
          </p:cNvSpPr>
          <p:nvPr>
            <p:ph type="body" idx="2"/>
          </p:nvPr>
        </p:nvSpPr>
        <p:spPr>
          <a:xfrm>
            <a:off x="4636008" y="1920240"/>
            <a:ext cx="3538728" cy="2482596"/>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450"/>
              </a:spcBef>
              <a:spcAft>
                <a:spcPts val="0"/>
              </a:spcAft>
              <a:buSzPts val="2070"/>
              <a:buChar char="•"/>
              <a:defRPr/>
            </a:lvl2pPr>
            <a:lvl3pPr marL="1371600" lvl="2" indent="-360044" algn="l">
              <a:spcBef>
                <a:spcPts val="450"/>
              </a:spcBef>
              <a:spcAft>
                <a:spcPts val="0"/>
              </a:spcAft>
              <a:buSzPts val="2070"/>
              <a:buChar char="•"/>
              <a:defRPr/>
            </a:lvl3pPr>
            <a:lvl4pPr marL="1828800" lvl="3" indent="-360044" algn="l">
              <a:spcBef>
                <a:spcPts val="450"/>
              </a:spcBef>
              <a:spcAft>
                <a:spcPts val="0"/>
              </a:spcAft>
              <a:buSzPts val="2070"/>
              <a:buChar char="•"/>
              <a:defRPr/>
            </a:lvl4pPr>
            <a:lvl5pPr marL="2286000" lvl="4" indent="-360045" algn="l">
              <a:spcBef>
                <a:spcPts val="450"/>
              </a:spcBef>
              <a:spcAft>
                <a:spcPts val="0"/>
              </a:spcAft>
              <a:buSzPts val="2070"/>
              <a:buChar char="•"/>
              <a:defRPr/>
            </a:lvl5pPr>
            <a:lvl6pPr marL="2743200" lvl="5" indent="-360045" algn="l">
              <a:spcBef>
                <a:spcPts val="450"/>
              </a:spcBef>
              <a:spcAft>
                <a:spcPts val="0"/>
              </a:spcAft>
              <a:buSzPts val="2070"/>
              <a:buChar char="•"/>
              <a:defRPr/>
            </a:lvl6pPr>
            <a:lvl7pPr marL="3200400" lvl="6" indent="-360045" algn="l">
              <a:spcBef>
                <a:spcPts val="450"/>
              </a:spcBef>
              <a:spcAft>
                <a:spcPts val="0"/>
              </a:spcAft>
              <a:buSzPts val="2070"/>
              <a:buChar char="•"/>
              <a:defRPr/>
            </a:lvl7pPr>
            <a:lvl8pPr marL="3657600" lvl="7" indent="-360045" algn="l">
              <a:spcBef>
                <a:spcPts val="450"/>
              </a:spcBef>
              <a:spcAft>
                <a:spcPts val="0"/>
              </a:spcAft>
              <a:buSzPts val="2070"/>
              <a:buChar char="•"/>
              <a:defRPr/>
            </a:lvl8pPr>
            <a:lvl9pPr marL="4114800" lvl="8" indent="-360045" algn="l">
              <a:spcBef>
                <a:spcPts val="450"/>
              </a:spcBef>
              <a:spcAft>
                <a:spcPts val="450"/>
              </a:spcAft>
              <a:buSzPts val="2070"/>
              <a:buChar char="•"/>
              <a:defRPr/>
            </a:lvl9pPr>
          </a:lstStyle>
          <a:p>
            <a:endParaRPr/>
          </a:p>
        </p:txBody>
      </p:sp>
      <p:sp>
        <p:nvSpPr>
          <p:cNvPr id="37" name="Google Shape;37;p16"/>
          <p:cNvSpPr txBox="1">
            <a:spLocks noGrp="1"/>
          </p:cNvSpPr>
          <p:nvPr>
            <p:ph type="dt" idx="10"/>
          </p:nvPr>
        </p:nvSpPr>
        <p:spPr>
          <a:xfrm>
            <a:off x="6508126" y="4476750"/>
            <a:ext cx="1200150" cy="2095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ftr" idx="11"/>
          </p:nvPr>
        </p:nvSpPr>
        <p:spPr>
          <a:xfrm>
            <a:off x="971551" y="4476750"/>
            <a:ext cx="5479425" cy="2095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6"/>
          <p:cNvSpPr txBox="1">
            <a:spLocks noGrp="1"/>
          </p:cNvSpPr>
          <p:nvPr>
            <p:ph type="sldNum" idx="12"/>
          </p:nvPr>
        </p:nvSpPr>
        <p:spPr>
          <a:xfrm>
            <a:off x="7765426" y="4476750"/>
            <a:ext cx="407023" cy="20955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dk1"/>
              </a:buClr>
              <a:buSzPts val="700"/>
              <a:buFont typeface="Garamond"/>
              <a:buNone/>
              <a:defRPr/>
            </a:lvl1pPr>
            <a:lvl2pPr marL="0" lvl="1" indent="0" algn="r">
              <a:spcBef>
                <a:spcPts val="0"/>
              </a:spcBef>
              <a:spcAft>
                <a:spcPts val="0"/>
              </a:spcAft>
              <a:buClr>
                <a:schemeClr val="dk1"/>
              </a:buClr>
              <a:buSzPts val="700"/>
              <a:buFont typeface="Garamond"/>
              <a:buNone/>
              <a:defRPr/>
            </a:lvl2pPr>
            <a:lvl3pPr marL="0" lvl="2" indent="0" algn="r">
              <a:spcBef>
                <a:spcPts val="0"/>
              </a:spcBef>
              <a:spcAft>
                <a:spcPts val="0"/>
              </a:spcAft>
              <a:buClr>
                <a:schemeClr val="dk1"/>
              </a:buClr>
              <a:buSzPts val="700"/>
              <a:buFont typeface="Garamond"/>
              <a:buNone/>
              <a:defRPr/>
            </a:lvl3pPr>
            <a:lvl4pPr marL="0" lvl="3" indent="0" algn="r">
              <a:spcBef>
                <a:spcPts val="0"/>
              </a:spcBef>
              <a:spcAft>
                <a:spcPts val="0"/>
              </a:spcAft>
              <a:buClr>
                <a:schemeClr val="dk1"/>
              </a:buClr>
              <a:buSzPts val="700"/>
              <a:buFont typeface="Garamond"/>
              <a:buNone/>
              <a:defRPr/>
            </a:lvl4pPr>
            <a:lvl5pPr marL="0" lvl="4" indent="0" algn="r">
              <a:spcBef>
                <a:spcPts val="0"/>
              </a:spcBef>
              <a:spcAft>
                <a:spcPts val="0"/>
              </a:spcAft>
              <a:buClr>
                <a:schemeClr val="dk1"/>
              </a:buClr>
              <a:buSzPts val="700"/>
              <a:buFont typeface="Garamond"/>
              <a:buNone/>
              <a:defRPr/>
            </a:lvl5pPr>
            <a:lvl6pPr marL="0" lvl="5" indent="0" algn="r">
              <a:spcBef>
                <a:spcPts val="0"/>
              </a:spcBef>
              <a:spcAft>
                <a:spcPts val="0"/>
              </a:spcAft>
              <a:buClr>
                <a:schemeClr val="dk1"/>
              </a:buClr>
              <a:buSzPts val="700"/>
              <a:buFont typeface="Garamond"/>
              <a:buNone/>
              <a:defRPr/>
            </a:lvl6pPr>
            <a:lvl7pPr marL="0" lvl="6" indent="0" algn="r">
              <a:spcBef>
                <a:spcPts val="0"/>
              </a:spcBef>
              <a:spcAft>
                <a:spcPts val="0"/>
              </a:spcAft>
              <a:buClr>
                <a:schemeClr val="dk1"/>
              </a:buClr>
              <a:buSzPts val="700"/>
              <a:buFont typeface="Garamond"/>
              <a:buNone/>
              <a:defRPr/>
            </a:lvl7pPr>
            <a:lvl8pPr marL="0" lvl="7" indent="0" algn="r">
              <a:spcBef>
                <a:spcPts val="0"/>
              </a:spcBef>
              <a:spcAft>
                <a:spcPts val="0"/>
              </a:spcAft>
              <a:buClr>
                <a:schemeClr val="dk1"/>
              </a:buClr>
              <a:buSzPts val="700"/>
              <a:buFont typeface="Garamond"/>
              <a:buNone/>
              <a:defRPr/>
            </a:lvl8pPr>
            <a:lvl9pPr marL="0" lvl="8" indent="0" algn="r">
              <a:spcBef>
                <a:spcPts val="0"/>
              </a:spcBef>
              <a:spcAft>
                <a:spcPts val="0"/>
              </a:spcAft>
              <a:buClr>
                <a:schemeClr val="dk1"/>
              </a:buClr>
              <a:buSzPts val="700"/>
              <a:buFont typeface="Garamond"/>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0"/>
        <p:cNvGrpSpPr/>
        <p:nvPr/>
      </p:nvGrpSpPr>
      <p:grpSpPr>
        <a:xfrm>
          <a:off x="0" y="0"/>
          <a:ext cx="0" cy="0"/>
          <a:chOff x="0" y="0"/>
          <a:chExt cx="0" cy="0"/>
        </a:xfrm>
      </p:grpSpPr>
      <p:cxnSp>
        <p:nvCxnSpPr>
          <p:cNvPr id="41" name="Google Shape;41;p19"/>
          <p:cNvCxnSpPr/>
          <p:nvPr/>
        </p:nvCxnSpPr>
        <p:spPr>
          <a:xfrm>
            <a:off x="1047127" y="1816100"/>
            <a:ext cx="7055474" cy="0"/>
          </a:xfrm>
          <a:prstGeom prst="straightConnector1">
            <a:avLst/>
          </a:prstGeom>
          <a:noFill/>
          <a:ln w="15875" cap="flat" cmpd="sng">
            <a:solidFill>
              <a:schemeClr val="accent1"/>
            </a:solidFill>
            <a:prstDash val="solid"/>
            <a:round/>
            <a:headEnd type="none" w="sm" len="sm"/>
            <a:tailEnd type="none" w="sm" len="sm"/>
          </a:ln>
        </p:spPr>
      </p:cxnSp>
      <p:sp>
        <p:nvSpPr>
          <p:cNvPr id="42" name="Google Shape;42;p19"/>
          <p:cNvSpPr txBox="1">
            <a:spLocks noGrp="1"/>
          </p:cNvSpPr>
          <p:nvPr>
            <p:ph type="title"/>
          </p:nvPr>
        </p:nvSpPr>
        <p:spPr>
          <a:xfrm>
            <a:off x="971552" y="736600"/>
            <a:ext cx="7200897" cy="9779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9"/>
          <p:cNvSpPr txBox="1">
            <a:spLocks noGrp="1"/>
          </p:cNvSpPr>
          <p:nvPr>
            <p:ph type="body" idx="1"/>
          </p:nvPr>
        </p:nvSpPr>
        <p:spPr>
          <a:xfrm>
            <a:off x="971551" y="1917699"/>
            <a:ext cx="7200897" cy="2489202"/>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450"/>
              </a:spcBef>
              <a:spcAft>
                <a:spcPts val="0"/>
              </a:spcAft>
              <a:buSzPts val="2070"/>
              <a:buChar char="•"/>
              <a:defRPr/>
            </a:lvl2pPr>
            <a:lvl3pPr marL="1371600" lvl="2" indent="-360044" algn="l">
              <a:spcBef>
                <a:spcPts val="450"/>
              </a:spcBef>
              <a:spcAft>
                <a:spcPts val="0"/>
              </a:spcAft>
              <a:buSzPts val="2070"/>
              <a:buChar char="•"/>
              <a:defRPr/>
            </a:lvl3pPr>
            <a:lvl4pPr marL="1828800" lvl="3" indent="-360044" algn="l">
              <a:spcBef>
                <a:spcPts val="450"/>
              </a:spcBef>
              <a:spcAft>
                <a:spcPts val="0"/>
              </a:spcAft>
              <a:buSzPts val="2070"/>
              <a:buChar char="•"/>
              <a:defRPr/>
            </a:lvl4pPr>
            <a:lvl5pPr marL="2286000" lvl="4" indent="-360045" algn="l">
              <a:spcBef>
                <a:spcPts val="450"/>
              </a:spcBef>
              <a:spcAft>
                <a:spcPts val="0"/>
              </a:spcAft>
              <a:buSzPts val="2070"/>
              <a:buChar char="•"/>
              <a:defRPr/>
            </a:lvl5pPr>
            <a:lvl6pPr marL="2743200" lvl="5" indent="-360045" algn="l">
              <a:spcBef>
                <a:spcPts val="450"/>
              </a:spcBef>
              <a:spcAft>
                <a:spcPts val="0"/>
              </a:spcAft>
              <a:buSzPts val="2070"/>
              <a:buChar char="•"/>
              <a:defRPr/>
            </a:lvl6pPr>
            <a:lvl7pPr marL="3200400" lvl="6" indent="-360045" algn="l">
              <a:spcBef>
                <a:spcPts val="450"/>
              </a:spcBef>
              <a:spcAft>
                <a:spcPts val="0"/>
              </a:spcAft>
              <a:buSzPts val="2070"/>
              <a:buChar char="•"/>
              <a:defRPr/>
            </a:lvl7pPr>
            <a:lvl8pPr marL="3657600" lvl="7" indent="-360045" algn="l">
              <a:spcBef>
                <a:spcPts val="450"/>
              </a:spcBef>
              <a:spcAft>
                <a:spcPts val="0"/>
              </a:spcAft>
              <a:buSzPts val="2070"/>
              <a:buChar char="•"/>
              <a:defRPr/>
            </a:lvl8pPr>
            <a:lvl9pPr marL="4114800" lvl="8" indent="-360045" algn="l">
              <a:spcBef>
                <a:spcPts val="450"/>
              </a:spcBef>
              <a:spcAft>
                <a:spcPts val="450"/>
              </a:spcAft>
              <a:buSzPts val="2070"/>
              <a:buChar char="•"/>
              <a:defRPr/>
            </a:lvl9pPr>
          </a:lstStyle>
          <a:p>
            <a:endParaRPr/>
          </a:p>
        </p:txBody>
      </p:sp>
      <p:sp>
        <p:nvSpPr>
          <p:cNvPr id="44" name="Google Shape;44;p19"/>
          <p:cNvSpPr txBox="1">
            <a:spLocks noGrp="1"/>
          </p:cNvSpPr>
          <p:nvPr>
            <p:ph type="dt" idx="10"/>
          </p:nvPr>
        </p:nvSpPr>
        <p:spPr>
          <a:xfrm>
            <a:off x="6508126" y="4476750"/>
            <a:ext cx="1200150" cy="2095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9"/>
          <p:cNvSpPr txBox="1">
            <a:spLocks noGrp="1"/>
          </p:cNvSpPr>
          <p:nvPr>
            <p:ph type="ftr" idx="11"/>
          </p:nvPr>
        </p:nvSpPr>
        <p:spPr>
          <a:xfrm>
            <a:off x="971551" y="4476750"/>
            <a:ext cx="5479425" cy="2095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9"/>
          <p:cNvSpPr txBox="1">
            <a:spLocks noGrp="1"/>
          </p:cNvSpPr>
          <p:nvPr>
            <p:ph type="sldNum" idx="12"/>
          </p:nvPr>
        </p:nvSpPr>
        <p:spPr>
          <a:xfrm>
            <a:off x="7765426" y="4476750"/>
            <a:ext cx="407023" cy="20955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dk1"/>
              </a:buClr>
              <a:buSzPts val="700"/>
              <a:buFont typeface="Garamond"/>
              <a:buNone/>
              <a:defRPr/>
            </a:lvl1pPr>
            <a:lvl2pPr marL="0" lvl="1" indent="0" algn="r">
              <a:spcBef>
                <a:spcPts val="0"/>
              </a:spcBef>
              <a:spcAft>
                <a:spcPts val="0"/>
              </a:spcAft>
              <a:buClr>
                <a:schemeClr val="dk1"/>
              </a:buClr>
              <a:buSzPts val="700"/>
              <a:buFont typeface="Garamond"/>
              <a:buNone/>
              <a:defRPr/>
            </a:lvl2pPr>
            <a:lvl3pPr marL="0" lvl="2" indent="0" algn="r">
              <a:spcBef>
                <a:spcPts val="0"/>
              </a:spcBef>
              <a:spcAft>
                <a:spcPts val="0"/>
              </a:spcAft>
              <a:buClr>
                <a:schemeClr val="dk1"/>
              </a:buClr>
              <a:buSzPts val="700"/>
              <a:buFont typeface="Garamond"/>
              <a:buNone/>
              <a:defRPr/>
            </a:lvl3pPr>
            <a:lvl4pPr marL="0" lvl="3" indent="0" algn="r">
              <a:spcBef>
                <a:spcPts val="0"/>
              </a:spcBef>
              <a:spcAft>
                <a:spcPts val="0"/>
              </a:spcAft>
              <a:buClr>
                <a:schemeClr val="dk1"/>
              </a:buClr>
              <a:buSzPts val="700"/>
              <a:buFont typeface="Garamond"/>
              <a:buNone/>
              <a:defRPr/>
            </a:lvl4pPr>
            <a:lvl5pPr marL="0" lvl="4" indent="0" algn="r">
              <a:spcBef>
                <a:spcPts val="0"/>
              </a:spcBef>
              <a:spcAft>
                <a:spcPts val="0"/>
              </a:spcAft>
              <a:buClr>
                <a:schemeClr val="dk1"/>
              </a:buClr>
              <a:buSzPts val="700"/>
              <a:buFont typeface="Garamond"/>
              <a:buNone/>
              <a:defRPr/>
            </a:lvl5pPr>
            <a:lvl6pPr marL="0" lvl="5" indent="0" algn="r">
              <a:spcBef>
                <a:spcPts val="0"/>
              </a:spcBef>
              <a:spcAft>
                <a:spcPts val="0"/>
              </a:spcAft>
              <a:buClr>
                <a:schemeClr val="dk1"/>
              </a:buClr>
              <a:buSzPts val="700"/>
              <a:buFont typeface="Garamond"/>
              <a:buNone/>
              <a:defRPr/>
            </a:lvl6pPr>
            <a:lvl7pPr marL="0" lvl="6" indent="0" algn="r">
              <a:spcBef>
                <a:spcPts val="0"/>
              </a:spcBef>
              <a:spcAft>
                <a:spcPts val="0"/>
              </a:spcAft>
              <a:buClr>
                <a:schemeClr val="dk1"/>
              </a:buClr>
              <a:buSzPts val="700"/>
              <a:buFont typeface="Garamond"/>
              <a:buNone/>
              <a:defRPr/>
            </a:lvl7pPr>
            <a:lvl8pPr marL="0" lvl="7" indent="0" algn="r">
              <a:spcBef>
                <a:spcPts val="0"/>
              </a:spcBef>
              <a:spcAft>
                <a:spcPts val="0"/>
              </a:spcAft>
              <a:buClr>
                <a:schemeClr val="dk1"/>
              </a:buClr>
              <a:buSzPts val="700"/>
              <a:buFont typeface="Garamond"/>
              <a:buNone/>
              <a:defRPr/>
            </a:lvl8pPr>
            <a:lvl9pPr marL="0" lvl="8" indent="0" algn="r">
              <a:spcBef>
                <a:spcPts val="0"/>
              </a:spcBef>
              <a:spcAft>
                <a:spcPts val="0"/>
              </a:spcAft>
              <a:buClr>
                <a:schemeClr val="dk1"/>
              </a:buClr>
              <a:buSzPts val="700"/>
              <a:buFont typeface="Garamond"/>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20"/>
          <p:cNvSpPr txBox="1">
            <a:spLocks noGrp="1"/>
          </p:cNvSpPr>
          <p:nvPr>
            <p:ph type="title"/>
          </p:nvPr>
        </p:nvSpPr>
        <p:spPr>
          <a:xfrm>
            <a:off x="1511302" y="1314454"/>
            <a:ext cx="6119016" cy="1366886"/>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3300"/>
              <a:buFont typeface="Garamond"/>
              <a:buNone/>
              <a:defRPr sz="33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0"/>
          <p:cNvSpPr txBox="1">
            <a:spLocks noGrp="1"/>
          </p:cNvSpPr>
          <p:nvPr>
            <p:ph type="body" idx="1"/>
          </p:nvPr>
        </p:nvSpPr>
        <p:spPr>
          <a:xfrm>
            <a:off x="1511300" y="2884539"/>
            <a:ext cx="6119018" cy="715910"/>
          </a:xfrm>
          <a:prstGeom prst="rect">
            <a:avLst/>
          </a:prstGeom>
          <a:noFill/>
          <a:ln>
            <a:noFill/>
          </a:ln>
        </p:spPr>
        <p:txBody>
          <a:bodyPr spcFirstLastPara="1" wrap="square" lIns="91425" tIns="45700" rIns="91425" bIns="45700" anchor="t" anchorCtr="0">
            <a:normAutofit/>
          </a:bodyPr>
          <a:lstStyle>
            <a:lvl1pPr marL="457200" lvl="0" indent="-228600" algn="ctr">
              <a:spcBef>
                <a:spcPts val="360"/>
              </a:spcBef>
              <a:spcAft>
                <a:spcPts val="0"/>
              </a:spcAft>
              <a:buSzPts val="2070"/>
              <a:buNone/>
              <a:defRPr sz="1800">
                <a:solidFill>
                  <a:schemeClr val="dk1"/>
                </a:solidFill>
              </a:defRPr>
            </a:lvl1pPr>
            <a:lvl2pPr marL="914400" lvl="1" indent="-228600" algn="l">
              <a:spcBef>
                <a:spcPts val="450"/>
              </a:spcBef>
              <a:spcAft>
                <a:spcPts val="0"/>
              </a:spcAft>
              <a:buSzPts val="1553"/>
              <a:buNone/>
              <a:defRPr sz="1350">
                <a:solidFill>
                  <a:srgbClr val="888888"/>
                </a:solidFill>
              </a:defRPr>
            </a:lvl2pPr>
            <a:lvl3pPr marL="1371600" lvl="2" indent="-228600" algn="l">
              <a:spcBef>
                <a:spcPts val="450"/>
              </a:spcBef>
              <a:spcAft>
                <a:spcPts val="0"/>
              </a:spcAft>
              <a:buSzPts val="1380"/>
              <a:buNone/>
              <a:defRPr sz="1200">
                <a:solidFill>
                  <a:srgbClr val="888888"/>
                </a:solidFill>
              </a:defRPr>
            </a:lvl3pPr>
            <a:lvl4pPr marL="1828800" lvl="3" indent="-228600" algn="l">
              <a:spcBef>
                <a:spcPts val="450"/>
              </a:spcBef>
              <a:spcAft>
                <a:spcPts val="0"/>
              </a:spcAft>
              <a:buSzPts val="1208"/>
              <a:buNone/>
              <a:defRPr sz="1050">
                <a:solidFill>
                  <a:srgbClr val="888888"/>
                </a:solidFill>
              </a:defRPr>
            </a:lvl4pPr>
            <a:lvl5pPr marL="2286000" lvl="4" indent="-228600" algn="l">
              <a:spcBef>
                <a:spcPts val="450"/>
              </a:spcBef>
              <a:spcAft>
                <a:spcPts val="0"/>
              </a:spcAft>
              <a:buSzPts val="1208"/>
              <a:buNone/>
              <a:defRPr sz="1050">
                <a:solidFill>
                  <a:srgbClr val="888888"/>
                </a:solidFill>
              </a:defRPr>
            </a:lvl5pPr>
            <a:lvl6pPr marL="2743200" lvl="5" indent="-228600" algn="l">
              <a:spcBef>
                <a:spcPts val="450"/>
              </a:spcBef>
              <a:spcAft>
                <a:spcPts val="0"/>
              </a:spcAft>
              <a:buSzPts val="1208"/>
              <a:buNone/>
              <a:defRPr sz="1050">
                <a:solidFill>
                  <a:srgbClr val="888888"/>
                </a:solidFill>
              </a:defRPr>
            </a:lvl6pPr>
            <a:lvl7pPr marL="3200400" lvl="6" indent="-228600" algn="l">
              <a:spcBef>
                <a:spcPts val="450"/>
              </a:spcBef>
              <a:spcAft>
                <a:spcPts val="0"/>
              </a:spcAft>
              <a:buSzPts val="1208"/>
              <a:buNone/>
              <a:defRPr sz="1050">
                <a:solidFill>
                  <a:srgbClr val="888888"/>
                </a:solidFill>
              </a:defRPr>
            </a:lvl7pPr>
            <a:lvl8pPr marL="3657600" lvl="7" indent="-228600" algn="l">
              <a:spcBef>
                <a:spcPts val="450"/>
              </a:spcBef>
              <a:spcAft>
                <a:spcPts val="0"/>
              </a:spcAft>
              <a:buSzPts val="1208"/>
              <a:buNone/>
              <a:defRPr sz="1050">
                <a:solidFill>
                  <a:srgbClr val="888888"/>
                </a:solidFill>
              </a:defRPr>
            </a:lvl8pPr>
            <a:lvl9pPr marL="4114800" lvl="8" indent="-228600" algn="l">
              <a:spcBef>
                <a:spcPts val="450"/>
              </a:spcBef>
              <a:spcAft>
                <a:spcPts val="450"/>
              </a:spcAft>
              <a:buSzPts val="1208"/>
              <a:buNone/>
              <a:defRPr sz="1050">
                <a:solidFill>
                  <a:srgbClr val="888888"/>
                </a:solidFill>
              </a:defRPr>
            </a:lvl9pPr>
          </a:lstStyle>
          <a:p>
            <a:endParaRPr/>
          </a:p>
        </p:txBody>
      </p:sp>
      <p:sp>
        <p:nvSpPr>
          <p:cNvPr id="50" name="Google Shape;50;p20"/>
          <p:cNvSpPr txBox="1">
            <a:spLocks noGrp="1"/>
          </p:cNvSpPr>
          <p:nvPr>
            <p:ph type="dt" idx="10"/>
          </p:nvPr>
        </p:nvSpPr>
        <p:spPr>
          <a:xfrm>
            <a:off x="6508126" y="4476750"/>
            <a:ext cx="1200150" cy="2095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0"/>
          <p:cNvSpPr txBox="1">
            <a:spLocks noGrp="1"/>
          </p:cNvSpPr>
          <p:nvPr>
            <p:ph type="ftr" idx="11"/>
          </p:nvPr>
        </p:nvSpPr>
        <p:spPr>
          <a:xfrm>
            <a:off x="971551" y="4476750"/>
            <a:ext cx="5479425" cy="2095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sldNum" idx="12"/>
          </p:nvPr>
        </p:nvSpPr>
        <p:spPr>
          <a:xfrm>
            <a:off x="7765426" y="4476750"/>
            <a:ext cx="407023" cy="20955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dk1"/>
              </a:buClr>
              <a:buSzPts val="700"/>
              <a:buFont typeface="Garamond"/>
              <a:buNone/>
              <a:defRPr/>
            </a:lvl1pPr>
            <a:lvl2pPr marL="0" lvl="1" indent="0" algn="r">
              <a:spcBef>
                <a:spcPts val="0"/>
              </a:spcBef>
              <a:spcAft>
                <a:spcPts val="0"/>
              </a:spcAft>
              <a:buClr>
                <a:schemeClr val="dk1"/>
              </a:buClr>
              <a:buSzPts val="700"/>
              <a:buFont typeface="Garamond"/>
              <a:buNone/>
              <a:defRPr/>
            </a:lvl2pPr>
            <a:lvl3pPr marL="0" lvl="2" indent="0" algn="r">
              <a:spcBef>
                <a:spcPts val="0"/>
              </a:spcBef>
              <a:spcAft>
                <a:spcPts val="0"/>
              </a:spcAft>
              <a:buClr>
                <a:schemeClr val="dk1"/>
              </a:buClr>
              <a:buSzPts val="700"/>
              <a:buFont typeface="Garamond"/>
              <a:buNone/>
              <a:defRPr/>
            </a:lvl3pPr>
            <a:lvl4pPr marL="0" lvl="3" indent="0" algn="r">
              <a:spcBef>
                <a:spcPts val="0"/>
              </a:spcBef>
              <a:spcAft>
                <a:spcPts val="0"/>
              </a:spcAft>
              <a:buClr>
                <a:schemeClr val="dk1"/>
              </a:buClr>
              <a:buSzPts val="700"/>
              <a:buFont typeface="Garamond"/>
              <a:buNone/>
              <a:defRPr/>
            </a:lvl4pPr>
            <a:lvl5pPr marL="0" lvl="4" indent="0" algn="r">
              <a:spcBef>
                <a:spcPts val="0"/>
              </a:spcBef>
              <a:spcAft>
                <a:spcPts val="0"/>
              </a:spcAft>
              <a:buClr>
                <a:schemeClr val="dk1"/>
              </a:buClr>
              <a:buSzPts val="700"/>
              <a:buFont typeface="Garamond"/>
              <a:buNone/>
              <a:defRPr/>
            </a:lvl5pPr>
            <a:lvl6pPr marL="0" lvl="5" indent="0" algn="r">
              <a:spcBef>
                <a:spcPts val="0"/>
              </a:spcBef>
              <a:spcAft>
                <a:spcPts val="0"/>
              </a:spcAft>
              <a:buClr>
                <a:schemeClr val="dk1"/>
              </a:buClr>
              <a:buSzPts val="700"/>
              <a:buFont typeface="Garamond"/>
              <a:buNone/>
              <a:defRPr/>
            </a:lvl6pPr>
            <a:lvl7pPr marL="0" lvl="6" indent="0" algn="r">
              <a:spcBef>
                <a:spcPts val="0"/>
              </a:spcBef>
              <a:spcAft>
                <a:spcPts val="0"/>
              </a:spcAft>
              <a:buClr>
                <a:schemeClr val="dk1"/>
              </a:buClr>
              <a:buSzPts val="700"/>
              <a:buFont typeface="Garamond"/>
              <a:buNone/>
              <a:defRPr/>
            </a:lvl7pPr>
            <a:lvl8pPr marL="0" lvl="7" indent="0" algn="r">
              <a:spcBef>
                <a:spcPts val="0"/>
              </a:spcBef>
              <a:spcAft>
                <a:spcPts val="0"/>
              </a:spcAft>
              <a:buClr>
                <a:schemeClr val="dk1"/>
              </a:buClr>
              <a:buSzPts val="700"/>
              <a:buFont typeface="Garamond"/>
              <a:buNone/>
              <a:defRPr/>
            </a:lvl8pPr>
            <a:lvl9pPr marL="0" lvl="8" indent="0" algn="r">
              <a:spcBef>
                <a:spcPts val="0"/>
              </a:spcBef>
              <a:spcAft>
                <a:spcPts val="0"/>
              </a:spcAft>
              <a:buClr>
                <a:schemeClr val="dk1"/>
              </a:buClr>
              <a:buSzPts val="700"/>
              <a:buFont typeface="Garamond"/>
              <a:buNone/>
              <a:defRPr/>
            </a:lvl9pPr>
          </a:lstStyle>
          <a:p>
            <a:pPr marL="0" lvl="0" indent="0" algn="r" rtl="0">
              <a:spcBef>
                <a:spcPts val="0"/>
              </a:spcBef>
              <a:spcAft>
                <a:spcPts val="0"/>
              </a:spcAft>
              <a:buNone/>
            </a:pPr>
            <a:fld id="{00000000-1234-1234-1234-123412341234}" type="slidenum">
              <a:rPr lang="en-US"/>
              <a:t>‹#›</a:t>
            </a:fld>
            <a:endParaRPr/>
          </a:p>
        </p:txBody>
      </p:sp>
      <p:cxnSp>
        <p:nvCxnSpPr>
          <p:cNvPr id="53" name="Google Shape;53;p20"/>
          <p:cNvCxnSpPr/>
          <p:nvPr/>
        </p:nvCxnSpPr>
        <p:spPr>
          <a:xfrm>
            <a:off x="1509542" y="2782939"/>
            <a:ext cx="6122535"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971552" y="736600"/>
            <a:ext cx="7200897" cy="9779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3300"/>
              <a:buFont typeface="Garamond"/>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971550" y="1993900"/>
            <a:ext cx="3538728" cy="432197"/>
          </a:xfrm>
          <a:prstGeom prst="rect">
            <a:avLst/>
          </a:prstGeom>
          <a:noFill/>
          <a:ln>
            <a:noFill/>
          </a:ln>
        </p:spPr>
        <p:txBody>
          <a:bodyPr spcFirstLastPara="1" wrap="square" lIns="91425" tIns="45700" rIns="91425" bIns="45700" anchor="b" anchorCtr="0">
            <a:noAutofit/>
          </a:bodyPr>
          <a:lstStyle>
            <a:lvl1pPr marL="457200" lvl="0" indent="-228600" algn="l">
              <a:spcBef>
                <a:spcPts val="504"/>
              </a:spcBef>
              <a:spcAft>
                <a:spcPts val="0"/>
              </a:spcAft>
              <a:buSzPts val="2415"/>
              <a:buNone/>
              <a:defRPr sz="2100" b="0">
                <a:solidFill>
                  <a:schemeClr val="accent1"/>
                </a:solidFill>
              </a:defRPr>
            </a:lvl1pPr>
            <a:lvl2pPr marL="914400" lvl="1" indent="-228600" algn="l">
              <a:spcBef>
                <a:spcPts val="450"/>
              </a:spcBef>
              <a:spcAft>
                <a:spcPts val="0"/>
              </a:spcAft>
              <a:buSzPts val="1725"/>
              <a:buNone/>
              <a:defRPr sz="1500" b="1"/>
            </a:lvl2pPr>
            <a:lvl3pPr marL="1371600" lvl="2" indent="-228600" algn="l">
              <a:spcBef>
                <a:spcPts val="450"/>
              </a:spcBef>
              <a:spcAft>
                <a:spcPts val="0"/>
              </a:spcAft>
              <a:buSzPts val="1553"/>
              <a:buNone/>
              <a:defRPr sz="1350" b="1"/>
            </a:lvl3pPr>
            <a:lvl4pPr marL="1828800" lvl="3" indent="-228600" algn="l">
              <a:spcBef>
                <a:spcPts val="450"/>
              </a:spcBef>
              <a:spcAft>
                <a:spcPts val="0"/>
              </a:spcAft>
              <a:buSzPts val="1380"/>
              <a:buNone/>
              <a:defRPr sz="1200" b="1"/>
            </a:lvl4pPr>
            <a:lvl5pPr marL="2286000" lvl="4" indent="-228600" algn="l">
              <a:spcBef>
                <a:spcPts val="450"/>
              </a:spcBef>
              <a:spcAft>
                <a:spcPts val="0"/>
              </a:spcAft>
              <a:buSzPts val="1380"/>
              <a:buNone/>
              <a:defRPr sz="1200" b="1"/>
            </a:lvl5pPr>
            <a:lvl6pPr marL="2743200" lvl="5" indent="-228600" algn="l">
              <a:spcBef>
                <a:spcPts val="450"/>
              </a:spcBef>
              <a:spcAft>
                <a:spcPts val="0"/>
              </a:spcAft>
              <a:buSzPts val="1380"/>
              <a:buNone/>
              <a:defRPr sz="1200" b="1"/>
            </a:lvl6pPr>
            <a:lvl7pPr marL="3200400" lvl="6" indent="-228600" algn="l">
              <a:spcBef>
                <a:spcPts val="450"/>
              </a:spcBef>
              <a:spcAft>
                <a:spcPts val="0"/>
              </a:spcAft>
              <a:buSzPts val="1380"/>
              <a:buNone/>
              <a:defRPr sz="1200" b="1"/>
            </a:lvl7pPr>
            <a:lvl8pPr marL="3657600" lvl="7" indent="-228600" algn="l">
              <a:spcBef>
                <a:spcPts val="450"/>
              </a:spcBef>
              <a:spcAft>
                <a:spcPts val="0"/>
              </a:spcAft>
              <a:buSzPts val="1380"/>
              <a:buNone/>
              <a:defRPr sz="1200" b="1"/>
            </a:lvl8pPr>
            <a:lvl9pPr marL="4114800" lvl="8" indent="-228600" algn="l">
              <a:spcBef>
                <a:spcPts val="450"/>
              </a:spcBef>
              <a:spcAft>
                <a:spcPts val="450"/>
              </a:spcAft>
              <a:buSzPts val="1380"/>
              <a:buNone/>
              <a:defRPr sz="1200" b="1"/>
            </a:lvl9pPr>
          </a:lstStyle>
          <a:p>
            <a:endParaRPr/>
          </a:p>
        </p:txBody>
      </p:sp>
      <p:sp>
        <p:nvSpPr>
          <p:cNvPr id="57" name="Google Shape;57;p21"/>
          <p:cNvSpPr txBox="1">
            <a:spLocks noGrp="1"/>
          </p:cNvSpPr>
          <p:nvPr>
            <p:ph type="body" idx="2"/>
          </p:nvPr>
        </p:nvSpPr>
        <p:spPr>
          <a:xfrm>
            <a:off x="971550" y="2432447"/>
            <a:ext cx="3538728" cy="1974454"/>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450"/>
              </a:spcBef>
              <a:spcAft>
                <a:spcPts val="0"/>
              </a:spcAft>
              <a:buSzPts val="2070"/>
              <a:buChar char="•"/>
              <a:defRPr/>
            </a:lvl2pPr>
            <a:lvl3pPr marL="1371600" lvl="2" indent="-360044" algn="l">
              <a:spcBef>
                <a:spcPts val="450"/>
              </a:spcBef>
              <a:spcAft>
                <a:spcPts val="0"/>
              </a:spcAft>
              <a:buSzPts val="2070"/>
              <a:buChar char="•"/>
              <a:defRPr/>
            </a:lvl3pPr>
            <a:lvl4pPr marL="1828800" lvl="3" indent="-360044" algn="l">
              <a:spcBef>
                <a:spcPts val="450"/>
              </a:spcBef>
              <a:spcAft>
                <a:spcPts val="0"/>
              </a:spcAft>
              <a:buSzPts val="2070"/>
              <a:buChar char="•"/>
              <a:defRPr/>
            </a:lvl4pPr>
            <a:lvl5pPr marL="2286000" lvl="4" indent="-360045" algn="l">
              <a:spcBef>
                <a:spcPts val="450"/>
              </a:spcBef>
              <a:spcAft>
                <a:spcPts val="0"/>
              </a:spcAft>
              <a:buSzPts val="2070"/>
              <a:buChar char="•"/>
              <a:defRPr/>
            </a:lvl5pPr>
            <a:lvl6pPr marL="2743200" lvl="5" indent="-360045" algn="l">
              <a:spcBef>
                <a:spcPts val="450"/>
              </a:spcBef>
              <a:spcAft>
                <a:spcPts val="0"/>
              </a:spcAft>
              <a:buSzPts val="2070"/>
              <a:buChar char="•"/>
              <a:defRPr/>
            </a:lvl6pPr>
            <a:lvl7pPr marL="3200400" lvl="6" indent="-360045" algn="l">
              <a:spcBef>
                <a:spcPts val="450"/>
              </a:spcBef>
              <a:spcAft>
                <a:spcPts val="0"/>
              </a:spcAft>
              <a:buSzPts val="2070"/>
              <a:buChar char="•"/>
              <a:defRPr/>
            </a:lvl7pPr>
            <a:lvl8pPr marL="3657600" lvl="7" indent="-360045" algn="l">
              <a:spcBef>
                <a:spcPts val="450"/>
              </a:spcBef>
              <a:spcAft>
                <a:spcPts val="0"/>
              </a:spcAft>
              <a:buSzPts val="2070"/>
              <a:buChar char="•"/>
              <a:defRPr/>
            </a:lvl8pPr>
            <a:lvl9pPr marL="4114800" lvl="8" indent="-360045" algn="l">
              <a:spcBef>
                <a:spcPts val="450"/>
              </a:spcBef>
              <a:spcAft>
                <a:spcPts val="450"/>
              </a:spcAft>
              <a:buSzPts val="2070"/>
              <a:buChar char="•"/>
              <a:defRPr/>
            </a:lvl9pPr>
          </a:lstStyle>
          <a:p>
            <a:endParaRPr/>
          </a:p>
        </p:txBody>
      </p:sp>
      <p:sp>
        <p:nvSpPr>
          <p:cNvPr id="58" name="Google Shape;58;p21"/>
          <p:cNvSpPr txBox="1">
            <a:spLocks noGrp="1"/>
          </p:cNvSpPr>
          <p:nvPr>
            <p:ph type="body" idx="3"/>
          </p:nvPr>
        </p:nvSpPr>
        <p:spPr>
          <a:xfrm>
            <a:off x="4635503" y="1993900"/>
            <a:ext cx="3538728" cy="432197"/>
          </a:xfrm>
          <a:prstGeom prst="rect">
            <a:avLst/>
          </a:prstGeom>
          <a:noFill/>
          <a:ln>
            <a:noFill/>
          </a:ln>
        </p:spPr>
        <p:txBody>
          <a:bodyPr spcFirstLastPara="1" wrap="square" lIns="91425" tIns="45700" rIns="91425" bIns="45700" anchor="b" anchorCtr="0">
            <a:noAutofit/>
          </a:bodyPr>
          <a:lstStyle>
            <a:lvl1pPr marL="457200" lvl="0" indent="-228600" algn="l">
              <a:spcBef>
                <a:spcPts val="504"/>
              </a:spcBef>
              <a:spcAft>
                <a:spcPts val="0"/>
              </a:spcAft>
              <a:buSzPts val="2415"/>
              <a:buNone/>
              <a:defRPr sz="2100" b="0">
                <a:solidFill>
                  <a:schemeClr val="accent1"/>
                </a:solidFill>
              </a:defRPr>
            </a:lvl1pPr>
            <a:lvl2pPr marL="914400" lvl="1" indent="-228600" algn="l">
              <a:spcBef>
                <a:spcPts val="450"/>
              </a:spcBef>
              <a:spcAft>
                <a:spcPts val="0"/>
              </a:spcAft>
              <a:buSzPts val="1725"/>
              <a:buNone/>
              <a:defRPr sz="1500" b="1"/>
            </a:lvl2pPr>
            <a:lvl3pPr marL="1371600" lvl="2" indent="-228600" algn="l">
              <a:spcBef>
                <a:spcPts val="450"/>
              </a:spcBef>
              <a:spcAft>
                <a:spcPts val="0"/>
              </a:spcAft>
              <a:buSzPts val="1553"/>
              <a:buNone/>
              <a:defRPr sz="1350" b="1"/>
            </a:lvl3pPr>
            <a:lvl4pPr marL="1828800" lvl="3" indent="-228600" algn="l">
              <a:spcBef>
                <a:spcPts val="450"/>
              </a:spcBef>
              <a:spcAft>
                <a:spcPts val="0"/>
              </a:spcAft>
              <a:buSzPts val="1380"/>
              <a:buNone/>
              <a:defRPr sz="1200" b="1"/>
            </a:lvl4pPr>
            <a:lvl5pPr marL="2286000" lvl="4" indent="-228600" algn="l">
              <a:spcBef>
                <a:spcPts val="450"/>
              </a:spcBef>
              <a:spcAft>
                <a:spcPts val="0"/>
              </a:spcAft>
              <a:buSzPts val="1380"/>
              <a:buNone/>
              <a:defRPr sz="1200" b="1"/>
            </a:lvl5pPr>
            <a:lvl6pPr marL="2743200" lvl="5" indent="-228600" algn="l">
              <a:spcBef>
                <a:spcPts val="450"/>
              </a:spcBef>
              <a:spcAft>
                <a:spcPts val="0"/>
              </a:spcAft>
              <a:buSzPts val="1380"/>
              <a:buNone/>
              <a:defRPr sz="1200" b="1"/>
            </a:lvl6pPr>
            <a:lvl7pPr marL="3200400" lvl="6" indent="-228600" algn="l">
              <a:spcBef>
                <a:spcPts val="450"/>
              </a:spcBef>
              <a:spcAft>
                <a:spcPts val="0"/>
              </a:spcAft>
              <a:buSzPts val="1380"/>
              <a:buNone/>
              <a:defRPr sz="1200" b="1"/>
            </a:lvl7pPr>
            <a:lvl8pPr marL="3657600" lvl="7" indent="-228600" algn="l">
              <a:spcBef>
                <a:spcPts val="450"/>
              </a:spcBef>
              <a:spcAft>
                <a:spcPts val="0"/>
              </a:spcAft>
              <a:buSzPts val="1380"/>
              <a:buNone/>
              <a:defRPr sz="1200" b="1"/>
            </a:lvl8pPr>
            <a:lvl9pPr marL="4114800" lvl="8" indent="-228600" algn="l">
              <a:spcBef>
                <a:spcPts val="450"/>
              </a:spcBef>
              <a:spcAft>
                <a:spcPts val="450"/>
              </a:spcAft>
              <a:buSzPts val="1380"/>
              <a:buNone/>
              <a:defRPr sz="1200" b="1"/>
            </a:lvl9pPr>
          </a:lstStyle>
          <a:p>
            <a:endParaRPr/>
          </a:p>
        </p:txBody>
      </p:sp>
      <p:sp>
        <p:nvSpPr>
          <p:cNvPr id="59" name="Google Shape;59;p21"/>
          <p:cNvSpPr txBox="1">
            <a:spLocks noGrp="1"/>
          </p:cNvSpPr>
          <p:nvPr>
            <p:ph type="body" idx="4"/>
          </p:nvPr>
        </p:nvSpPr>
        <p:spPr>
          <a:xfrm>
            <a:off x="4635503" y="2432447"/>
            <a:ext cx="3538728" cy="1974454"/>
          </a:xfrm>
          <a:prstGeom prst="rect">
            <a:avLst/>
          </a:prstGeom>
          <a:noFill/>
          <a:ln>
            <a:noFill/>
          </a:ln>
        </p:spPr>
        <p:txBody>
          <a:bodyPr spcFirstLastPara="1" wrap="square" lIns="91425" tIns="45700" rIns="91425" bIns="45700" anchor="t" anchorCtr="0">
            <a:normAutofit/>
          </a:bodyPr>
          <a:lstStyle>
            <a:lvl1pPr marL="457200" lvl="0" indent="-360045" algn="l">
              <a:spcBef>
                <a:spcPts val="360"/>
              </a:spcBef>
              <a:spcAft>
                <a:spcPts val="0"/>
              </a:spcAft>
              <a:buSzPts val="2070"/>
              <a:buChar char="•"/>
              <a:defRPr/>
            </a:lvl1pPr>
            <a:lvl2pPr marL="914400" lvl="1" indent="-360044" algn="l">
              <a:spcBef>
                <a:spcPts val="450"/>
              </a:spcBef>
              <a:spcAft>
                <a:spcPts val="0"/>
              </a:spcAft>
              <a:buSzPts val="2070"/>
              <a:buChar char="•"/>
              <a:defRPr/>
            </a:lvl2pPr>
            <a:lvl3pPr marL="1371600" lvl="2" indent="-360044" algn="l">
              <a:spcBef>
                <a:spcPts val="450"/>
              </a:spcBef>
              <a:spcAft>
                <a:spcPts val="0"/>
              </a:spcAft>
              <a:buSzPts val="2070"/>
              <a:buChar char="•"/>
              <a:defRPr/>
            </a:lvl3pPr>
            <a:lvl4pPr marL="1828800" lvl="3" indent="-360044" algn="l">
              <a:spcBef>
                <a:spcPts val="450"/>
              </a:spcBef>
              <a:spcAft>
                <a:spcPts val="0"/>
              </a:spcAft>
              <a:buSzPts val="2070"/>
              <a:buChar char="•"/>
              <a:defRPr/>
            </a:lvl4pPr>
            <a:lvl5pPr marL="2286000" lvl="4" indent="-360045" algn="l">
              <a:spcBef>
                <a:spcPts val="450"/>
              </a:spcBef>
              <a:spcAft>
                <a:spcPts val="0"/>
              </a:spcAft>
              <a:buSzPts val="2070"/>
              <a:buChar char="•"/>
              <a:defRPr/>
            </a:lvl5pPr>
            <a:lvl6pPr marL="2743200" lvl="5" indent="-360045" algn="l">
              <a:spcBef>
                <a:spcPts val="450"/>
              </a:spcBef>
              <a:spcAft>
                <a:spcPts val="0"/>
              </a:spcAft>
              <a:buSzPts val="2070"/>
              <a:buChar char="•"/>
              <a:defRPr/>
            </a:lvl6pPr>
            <a:lvl7pPr marL="3200400" lvl="6" indent="-360045" algn="l">
              <a:spcBef>
                <a:spcPts val="450"/>
              </a:spcBef>
              <a:spcAft>
                <a:spcPts val="0"/>
              </a:spcAft>
              <a:buSzPts val="2070"/>
              <a:buChar char="•"/>
              <a:defRPr/>
            </a:lvl7pPr>
            <a:lvl8pPr marL="3657600" lvl="7" indent="-360045" algn="l">
              <a:spcBef>
                <a:spcPts val="450"/>
              </a:spcBef>
              <a:spcAft>
                <a:spcPts val="0"/>
              </a:spcAft>
              <a:buSzPts val="2070"/>
              <a:buChar char="•"/>
              <a:defRPr/>
            </a:lvl8pPr>
            <a:lvl9pPr marL="4114800" lvl="8" indent="-360045" algn="l">
              <a:spcBef>
                <a:spcPts val="450"/>
              </a:spcBef>
              <a:spcAft>
                <a:spcPts val="450"/>
              </a:spcAft>
              <a:buSzPts val="2070"/>
              <a:buChar char="•"/>
              <a:defRPr/>
            </a:lvl9pPr>
          </a:lstStyle>
          <a:p>
            <a:endParaRPr/>
          </a:p>
        </p:txBody>
      </p:sp>
      <p:sp>
        <p:nvSpPr>
          <p:cNvPr id="60" name="Google Shape;60;p21"/>
          <p:cNvSpPr txBox="1">
            <a:spLocks noGrp="1"/>
          </p:cNvSpPr>
          <p:nvPr>
            <p:ph type="dt" idx="10"/>
          </p:nvPr>
        </p:nvSpPr>
        <p:spPr>
          <a:xfrm>
            <a:off x="6508126" y="4476750"/>
            <a:ext cx="1200150" cy="2095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1"/>
          <p:cNvSpPr txBox="1">
            <a:spLocks noGrp="1"/>
          </p:cNvSpPr>
          <p:nvPr>
            <p:ph type="ftr" idx="11"/>
          </p:nvPr>
        </p:nvSpPr>
        <p:spPr>
          <a:xfrm>
            <a:off x="971551" y="4476750"/>
            <a:ext cx="5479425" cy="2095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21"/>
          <p:cNvSpPr txBox="1">
            <a:spLocks noGrp="1"/>
          </p:cNvSpPr>
          <p:nvPr>
            <p:ph type="sldNum" idx="12"/>
          </p:nvPr>
        </p:nvSpPr>
        <p:spPr>
          <a:xfrm>
            <a:off x="7765426" y="4476750"/>
            <a:ext cx="407023" cy="20955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dk1"/>
              </a:buClr>
              <a:buSzPts val="700"/>
              <a:buFont typeface="Garamond"/>
              <a:buNone/>
              <a:defRPr/>
            </a:lvl1pPr>
            <a:lvl2pPr marL="0" lvl="1" indent="0" algn="r">
              <a:spcBef>
                <a:spcPts val="0"/>
              </a:spcBef>
              <a:spcAft>
                <a:spcPts val="0"/>
              </a:spcAft>
              <a:buClr>
                <a:schemeClr val="dk1"/>
              </a:buClr>
              <a:buSzPts val="700"/>
              <a:buFont typeface="Garamond"/>
              <a:buNone/>
              <a:defRPr/>
            </a:lvl2pPr>
            <a:lvl3pPr marL="0" lvl="2" indent="0" algn="r">
              <a:spcBef>
                <a:spcPts val="0"/>
              </a:spcBef>
              <a:spcAft>
                <a:spcPts val="0"/>
              </a:spcAft>
              <a:buClr>
                <a:schemeClr val="dk1"/>
              </a:buClr>
              <a:buSzPts val="700"/>
              <a:buFont typeface="Garamond"/>
              <a:buNone/>
              <a:defRPr/>
            </a:lvl3pPr>
            <a:lvl4pPr marL="0" lvl="3" indent="0" algn="r">
              <a:spcBef>
                <a:spcPts val="0"/>
              </a:spcBef>
              <a:spcAft>
                <a:spcPts val="0"/>
              </a:spcAft>
              <a:buClr>
                <a:schemeClr val="dk1"/>
              </a:buClr>
              <a:buSzPts val="700"/>
              <a:buFont typeface="Garamond"/>
              <a:buNone/>
              <a:defRPr/>
            </a:lvl4pPr>
            <a:lvl5pPr marL="0" lvl="4" indent="0" algn="r">
              <a:spcBef>
                <a:spcPts val="0"/>
              </a:spcBef>
              <a:spcAft>
                <a:spcPts val="0"/>
              </a:spcAft>
              <a:buClr>
                <a:schemeClr val="dk1"/>
              </a:buClr>
              <a:buSzPts val="700"/>
              <a:buFont typeface="Garamond"/>
              <a:buNone/>
              <a:defRPr/>
            </a:lvl5pPr>
            <a:lvl6pPr marL="0" lvl="5" indent="0" algn="r">
              <a:spcBef>
                <a:spcPts val="0"/>
              </a:spcBef>
              <a:spcAft>
                <a:spcPts val="0"/>
              </a:spcAft>
              <a:buClr>
                <a:schemeClr val="dk1"/>
              </a:buClr>
              <a:buSzPts val="700"/>
              <a:buFont typeface="Garamond"/>
              <a:buNone/>
              <a:defRPr/>
            </a:lvl6pPr>
            <a:lvl7pPr marL="0" lvl="6" indent="0" algn="r">
              <a:spcBef>
                <a:spcPts val="0"/>
              </a:spcBef>
              <a:spcAft>
                <a:spcPts val="0"/>
              </a:spcAft>
              <a:buClr>
                <a:schemeClr val="dk1"/>
              </a:buClr>
              <a:buSzPts val="700"/>
              <a:buFont typeface="Garamond"/>
              <a:buNone/>
              <a:defRPr/>
            </a:lvl7pPr>
            <a:lvl8pPr marL="0" lvl="7" indent="0" algn="r">
              <a:spcBef>
                <a:spcPts val="0"/>
              </a:spcBef>
              <a:spcAft>
                <a:spcPts val="0"/>
              </a:spcAft>
              <a:buClr>
                <a:schemeClr val="dk1"/>
              </a:buClr>
              <a:buSzPts val="700"/>
              <a:buFont typeface="Garamond"/>
              <a:buNone/>
              <a:defRPr/>
            </a:lvl8pPr>
            <a:lvl9pPr marL="0" lvl="8" indent="0" algn="r">
              <a:spcBef>
                <a:spcPts val="0"/>
              </a:spcBef>
              <a:spcAft>
                <a:spcPts val="0"/>
              </a:spcAft>
              <a:buClr>
                <a:schemeClr val="dk1"/>
              </a:buClr>
              <a:buSzPts val="700"/>
              <a:buFont typeface="Garamond"/>
              <a:buNone/>
              <a:defRPr/>
            </a:lvl9pPr>
          </a:lstStyle>
          <a:p>
            <a:pPr marL="0" lvl="0" indent="0" algn="r" rtl="0">
              <a:spcBef>
                <a:spcPts val="0"/>
              </a:spcBef>
              <a:spcAft>
                <a:spcPts val="0"/>
              </a:spcAft>
              <a:buNone/>
            </a:pPr>
            <a:fld id="{00000000-1234-1234-1234-123412341234}" type="slidenum">
              <a:rPr lang="en-US"/>
              <a:t>‹#›</a:t>
            </a:fld>
            <a:endParaRPr/>
          </a:p>
        </p:txBody>
      </p:sp>
      <p:cxnSp>
        <p:nvCxnSpPr>
          <p:cNvPr id="63" name="Google Shape;63;p21"/>
          <p:cNvCxnSpPr/>
          <p:nvPr/>
        </p:nvCxnSpPr>
        <p:spPr>
          <a:xfrm>
            <a:off x="1047127" y="1816100"/>
            <a:ext cx="7055474"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22"/>
          <p:cNvSpPr txBox="1">
            <a:spLocks noGrp="1"/>
          </p:cNvSpPr>
          <p:nvPr>
            <p:ph type="title"/>
          </p:nvPr>
        </p:nvSpPr>
        <p:spPr>
          <a:xfrm>
            <a:off x="971552" y="736600"/>
            <a:ext cx="7200897" cy="9779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262626"/>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2"/>
          <p:cNvSpPr txBox="1">
            <a:spLocks noGrp="1"/>
          </p:cNvSpPr>
          <p:nvPr>
            <p:ph type="dt" idx="10"/>
          </p:nvPr>
        </p:nvSpPr>
        <p:spPr>
          <a:xfrm>
            <a:off x="6508126" y="4476750"/>
            <a:ext cx="1200150" cy="2095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2"/>
          <p:cNvSpPr txBox="1">
            <a:spLocks noGrp="1"/>
          </p:cNvSpPr>
          <p:nvPr>
            <p:ph type="ftr" idx="11"/>
          </p:nvPr>
        </p:nvSpPr>
        <p:spPr>
          <a:xfrm>
            <a:off x="971551" y="4476750"/>
            <a:ext cx="5479425" cy="2095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2"/>
          <p:cNvSpPr txBox="1">
            <a:spLocks noGrp="1"/>
          </p:cNvSpPr>
          <p:nvPr>
            <p:ph type="sldNum" idx="12"/>
          </p:nvPr>
        </p:nvSpPr>
        <p:spPr>
          <a:xfrm>
            <a:off x="7765426" y="4476750"/>
            <a:ext cx="407023" cy="20955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dk1"/>
              </a:buClr>
              <a:buSzPts val="700"/>
              <a:buFont typeface="Garamond"/>
              <a:buNone/>
              <a:defRPr/>
            </a:lvl1pPr>
            <a:lvl2pPr marL="0" lvl="1" indent="0" algn="r">
              <a:spcBef>
                <a:spcPts val="0"/>
              </a:spcBef>
              <a:spcAft>
                <a:spcPts val="0"/>
              </a:spcAft>
              <a:buClr>
                <a:schemeClr val="dk1"/>
              </a:buClr>
              <a:buSzPts val="700"/>
              <a:buFont typeface="Garamond"/>
              <a:buNone/>
              <a:defRPr/>
            </a:lvl2pPr>
            <a:lvl3pPr marL="0" lvl="2" indent="0" algn="r">
              <a:spcBef>
                <a:spcPts val="0"/>
              </a:spcBef>
              <a:spcAft>
                <a:spcPts val="0"/>
              </a:spcAft>
              <a:buClr>
                <a:schemeClr val="dk1"/>
              </a:buClr>
              <a:buSzPts val="700"/>
              <a:buFont typeface="Garamond"/>
              <a:buNone/>
              <a:defRPr/>
            </a:lvl3pPr>
            <a:lvl4pPr marL="0" lvl="3" indent="0" algn="r">
              <a:spcBef>
                <a:spcPts val="0"/>
              </a:spcBef>
              <a:spcAft>
                <a:spcPts val="0"/>
              </a:spcAft>
              <a:buClr>
                <a:schemeClr val="dk1"/>
              </a:buClr>
              <a:buSzPts val="700"/>
              <a:buFont typeface="Garamond"/>
              <a:buNone/>
              <a:defRPr/>
            </a:lvl4pPr>
            <a:lvl5pPr marL="0" lvl="4" indent="0" algn="r">
              <a:spcBef>
                <a:spcPts val="0"/>
              </a:spcBef>
              <a:spcAft>
                <a:spcPts val="0"/>
              </a:spcAft>
              <a:buClr>
                <a:schemeClr val="dk1"/>
              </a:buClr>
              <a:buSzPts val="700"/>
              <a:buFont typeface="Garamond"/>
              <a:buNone/>
              <a:defRPr/>
            </a:lvl5pPr>
            <a:lvl6pPr marL="0" lvl="5" indent="0" algn="r">
              <a:spcBef>
                <a:spcPts val="0"/>
              </a:spcBef>
              <a:spcAft>
                <a:spcPts val="0"/>
              </a:spcAft>
              <a:buClr>
                <a:schemeClr val="dk1"/>
              </a:buClr>
              <a:buSzPts val="700"/>
              <a:buFont typeface="Garamond"/>
              <a:buNone/>
              <a:defRPr/>
            </a:lvl6pPr>
            <a:lvl7pPr marL="0" lvl="6" indent="0" algn="r">
              <a:spcBef>
                <a:spcPts val="0"/>
              </a:spcBef>
              <a:spcAft>
                <a:spcPts val="0"/>
              </a:spcAft>
              <a:buClr>
                <a:schemeClr val="dk1"/>
              </a:buClr>
              <a:buSzPts val="700"/>
              <a:buFont typeface="Garamond"/>
              <a:buNone/>
              <a:defRPr/>
            </a:lvl7pPr>
            <a:lvl8pPr marL="0" lvl="7" indent="0" algn="r">
              <a:spcBef>
                <a:spcPts val="0"/>
              </a:spcBef>
              <a:spcAft>
                <a:spcPts val="0"/>
              </a:spcAft>
              <a:buClr>
                <a:schemeClr val="dk1"/>
              </a:buClr>
              <a:buSzPts val="700"/>
              <a:buFont typeface="Garamond"/>
              <a:buNone/>
              <a:defRPr/>
            </a:lvl8pPr>
            <a:lvl9pPr marL="0" lvl="8" indent="0" algn="r">
              <a:spcBef>
                <a:spcPts val="0"/>
              </a:spcBef>
              <a:spcAft>
                <a:spcPts val="0"/>
              </a:spcAft>
              <a:buClr>
                <a:schemeClr val="dk1"/>
              </a:buClr>
              <a:buSzPts val="700"/>
              <a:buFont typeface="Garamond"/>
              <a:buNone/>
              <a:defRPr/>
            </a:lvl9pPr>
          </a:lstStyle>
          <a:p>
            <a:pPr marL="0" lvl="0" indent="0" algn="r" rtl="0">
              <a:spcBef>
                <a:spcPts val="0"/>
              </a:spcBef>
              <a:spcAft>
                <a:spcPts val="0"/>
              </a:spcAft>
              <a:buNone/>
            </a:pPr>
            <a:fld id="{00000000-1234-1234-1234-123412341234}" type="slidenum">
              <a:rPr lang="en-US"/>
              <a:t>‹#›</a:t>
            </a:fld>
            <a:endParaRPr/>
          </a:p>
        </p:txBody>
      </p:sp>
      <p:cxnSp>
        <p:nvCxnSpPr>
          <p:cNvPr id="69" name="Google Shape;69;p22"/>
          <p:cNvCxnSpPr/>
          <p:nvPr/>
        </p:nvCxnSpPr>
        <p:spPr>
          <a:xfrm>
            <a:off x="1047127" y="1816100"/>
            <a:ext cx="7055474"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71" name="Google Shape;71;p23"/>
          <p:cNvSpPr txBox="1">
            <a:spLocks noGrp="1"/>
          </p:cNvSpPr>
          <p:nvPr>
            <p:ph type="dt" idx="10"/>
          </p:nvPr>
        </p:nvSpPr>
        <p:spPr>
          <a:xfrm>
            <a:off x="6508126" y="4476750"/>
            <a:ext cx="1200150" cy="2095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971551" y="4476750"/>
            <a:ext cx="5479425" cy="2095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7765426" y="4476750"/>
            <a:ext cx="407023" cy="20955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dk1"/>
              </a:buClr>
              <a:buSzPts val="700"/>
              <a:buFont typeface="Garamond"/>
              <a:buNone/>
              <a:defRPr/>
            </a:lvl1pPr>
            <a:lvl2pPr marL="0" lvl="1" indent="0" algn="r">
              <a:spcBef>
                <a:spcPts val="0"/>
              </a:spcBef>
              <a:spcAft>
                <a:spcPts val="0"/>
              </a:spcAft>
              <a:buClr>
                <a:schemeClr val="dk1"/>
              </a:buClr>
              <a:buSzPts val="700"/>
              <a:buFont typeface="Garamond"/>
              <a:buNone/>
              <a:defRPr/>
            </a:lvl2pPr>
            <a:lvl3pPr marL="0" lvl="2" indent="0" algn="r">
              <a:spcBef>
                <a:spcPts val="0"/>
              </a:spcBef>
              <a:spcAft>
                <a:spcPts val="0"/>
              </a:spcAft>
              <a:buClr>
                <a:schemeClr val="dk1"/>
              </a:buClr>
              <a:buSzPts val="700"/>
              <a:buFont typeface="Garamond"/>
              <a:buNone/>
              <a:defRPr/>
            </a:lvl3pPr>
            <a:lvl4pPr marL="0" lvl="3" indent="0" algn="r">
              <a:spcBef>
                <a:spcPts val="0"/>
              </a:spcBef>
              <a:spcAft>
                <a:spcPts val="0"/>
              </a:spcAft>
              <a:buClr>
                <a:schemeClr val="dk1"/>
              </a:buClr>
              <a:buSzPts val="700"/>
              <a:buFont typeface="Garamond"/>
              <a:buNone/>
              <a:defRPr/>
            </a:lvl4pPr>
            <a:lvl5pPr marL="0" lvl="4" indent="0" algn="r">
              <a:spcBef>
                <a:spcPts val="0"/>
              </a:spcBef>
              <a:spcAft>
                <a:spcPts val="0"/>
              </a:spcAft>
              <a:buClr>
                <a:schemeClr val="dk1"/>
              </a:buClr>
              <a:buSzPts val="700"/>
              <a:buFont typeface="Garamond"/>
              <a:buNone/>
              <a:defRPr/>
            </a:lvl5pPr>
            <a:lvl6pPr marL="0" lvl="5" indent="0" algn="r">
              <a:spcBef>
                <a:spcPts val="0"/>
              </a:spcBef>
              <a:spcAft>
                <a:spcPts val="0"/>
              </a:spcAft>
              <a:buClr>
                <a:schemeClr val="dk1"/>
              </a:buClr>
              <a:buSzPts val="700"/>
              <a:buFont typeface="Garamond"/>
              <a:buNone/>
              <a:defRPr/>
            </a:lvl6pPr>
            <a:lvl7pPr marL="0" lvl="6" indent="0" algn="r">
              <a:spcBef>
                <a:spcPts val="0"/>
              </a:spcBef>
              <a:spcAft>
                <a:spcPts val="0"/>
              </a:spcAft>
              <a:buClr>
                <a:schemeClr val="dk1"/>
              </a:buClr>
              <a:buSzPts val="700"/>
              <a:buFont typeface="Garamond"/>
              <a:buNone/>
              <a:defRPr/>
            </a:lvl7pPr>
            <a:lvl8pPr marL="0" lvl="7" indent="0" algn="r">
              <a:spcBef>
                <a:spcPts val="0"/>
              </a:spcBef>
              <a:spcAft>
                <a:spcPts val="0"/>
              </a:spcAft>
              <a:buClr>
                <a:schemeClr val="dk1"/>
              </a:buClr>
              <a:buSzPts val="700"/>
              <a:buFont typeface="Garamond"/>
              <a:buNone/>
              <a:defRPr/>
            </a:lvl8pPr>
            <a:lvl9pPr marL="0" lvl="8" indent="0" algn="r">
              <a:spcBef>
                <a:spcPts val="0"/>
              </a:spcBef>
              <a:spcAft>
                <a:spcPts val="0"/>
              </a:spcAft>
              <a:buClr>
                <a:schemeClr val="dk1"/>
              </a:buClr>
              <a:buSzPts val="700"/>
              <a:buFont typeface="Garamond"/>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a:off x="970359" y="1041401"/>
            <a:ext cx="2788841" cy="1028700"/>
          </a:xfrm>
          <a:prstGeom prst="rect">
            <a:avLst/>
          </a:prstGeom>
          <a:noFill/>
          <a:ln>
            <a:noFill/>
          </a:ln>
        </p:spPr>
        <p:txBody>
          <a:bodyPr spcFirstLastPara="1" wrap="square" lIns="91425" tIns="45700" rIns="91425" bIns="45700" anchor="b" anchorCtr="0">
            <a:normAutofit/>
          </a:bodyPr>
          <a:lstStyle>
            <a:lvl1pPr lvl="0" algn="ctr">
              <a:spcBef>
                <a:spcPts val="0"/>
              </a:spcBef>
              <a:spcAft>
                <a:spcPts val="0"/>
              </a:spcAft>
              <a:buClr>
                <a:srgbClr val="262626"/>
              </a:buClr>
              <a:buSzPts val="1800"/>
              <a:buFont typeface="Garamond"/>
              <a:buNone/>
              <a:defRPr sz="18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4"/>
          <p:cNvSpPr txBox="1">
            <a:spLocks noGrp="1"/>
          </p:cNvSpPr>
          <p:nvPr>
            <p:ph type="body" idx="1"/>
          </p:nvPr>
        </p:nvSpPr>
        <p:spPr>
          <a:xfrm>
            <a:off x="4064001" y="736599"/>
            <a:ext cx="4102100" cy="3670301"/>
          </a:xfrm>
          <a:prstGeom prst="rect">
            <a:avLst/>
          </a:prstGeom>
          <a:noFill/>
          <a:ln>
            <a:noFill/>
          </a:ln>
        </p:spPr>
        <p:txBody>
          <a:bodyPr spcFirstLastPara="1" wrap="square" lIns="91425" tIns="45700" rIns="91425" bIns="45700" anchor="ctr" anchorCtr="0">
            <a:normAutofit/>
          </a:bodyPr>
          <a:lstStyle>
            <a:lvl1pPr marL="457200" lvl="0" indent="-360045" algn="l">
              <a:spcBef>
                <a:spcPts val="360"/>
              </a:spcBef>
              <a:spcAft>
                <a:spcPts val="0"/>
              </a:spcAft>
              <a:buSzPts val="2070"/>
              <a:buChar char="•"/>
              <a:defRPr/>
            </a:lvl1pPr>
            <a:lvl2pPr marL="914400" lvl="1" indent="-360044" algn="l">
              <a:spcBef>
                <a:spcPts val="450"/>
              </a:spcBef>
              <a:spcAft>
                <a:spcPts val="0"/>
              </a:spcAft>
              <a:buSzPts val="2070"/>
              <a:buChar char="•"/>
              <a:defRPr/>
            </a:lvl2pPr>
            <a:lvl3pPr marL="1371600" lvl="2" indent="-360044" algn="l">
              <a:spcBef>
                <a:spcPts val="450"/>
              </a:spcBef>
              <a:spcAft>
                <a:spcPts val="0"/>
              </a:spcAft>
              <a:buSzPts val="2070"/>
              <a:buChar char="•"/>
              <a:defRPr/>
            </a:lvl3pPr>
            <a:lvl4pPr marL="1828800" lvl="3" indent="-360044" algn="l">
              <a:spcBef>
                <a:spcPts val="450"/>
              </a:spcBef>
              <a:spcAft>
                <a:spcPts val="0"/>
              </a:spcAft>
              <a:buSzPts val="2070"/>
              <a:buChar char="•"/>
              <a:defRPr/>
            </a:lvl4pPr>
            <a:lvl5pPr marL="2286000" lvl="4" indent="-360045" algn="l">
              <a:spcBef>
                <a:spcPts val="450"/>
              </a:spcBef>
              <a:spcAft>
                <a:spcPts val="0"/>
              </a:spcAft>
              <a:buSzPts val="2070"/>
              <a:buChar char="•"/>
              <a:defRPr/>
            </a:lvl5pPr>
            <a:lvl6pPr marL="2743200" lvl="5" indent="-360045" algn="l">
              <a:spcBef>
                <a:spcPts val="450"/>
              </a:spcBef>
              <a:spcAft>
                <a:spcPts val="0"/>
              </a:spcAft>
              <a:buSzPts val="2070"/>
              <a:buChar char="•"/>
              <a:defRPr/>
            </a:lvl6pPr>
            <a:lvl7pPr marL="3200400" lvl="6" indent="-360045" algn="l">
              <a:spcBef>
                <a:spcPts val="450"/>
              </a:spcBef>
              <a:spcAft>
                <a:spcPts val="0"/>
              </a:spcAft>
              <a:buSzPts val="2070"/>
              <a:buChar char="•"/>
              <a:defRPr/>
            </a:lvl7pPr>
            <a:lvl8pPr marL="3657600" lvl="7" indent="-360045" algn="l">
              <a:spcBef>
                <a:spcPts val="450"/>
              </a:spcBef>
              <a:spcAft>
                <a:spcPts val="0"/>
              </a:spcAft>
              <a:buSzPts val="2070"/>
              <a:buChar char="•"/>
              <a:defRPr/>
            </a:lvl8pPr>
            <a:lvl9pPr marL="4114800" lvl="8" indent="-360045" algn="l">
              <a:spcBef>
                <a:spcPts val="450"/>
              </a:spcBef>
              <a:spcAft>
                <a:spcPts val="450"/>
              </a:spcAft>
              <a:buSzPts val="2070"/>
              <a:buChar char="•"/>
              <a:defRPr/>
            </a:lvl9pPr>
          </a:lstStyle>
          <a:p>
            <a:endParaRPr/>
          </a:p>
        </p:txBody>
      </p:sp>
      <p:sp>
        <p:nvSpPr>
          <p:cNvPr id="77" name="Google Shape;77;p24"/>
          <p:cNvSpPr txBox="1">
            <a:spLocks noGrp="1"/>
          </p:cNvSpPr>
          <p:nvPr>
            <p:ph type="body" idx="2"/>
          </p:nvPr>
        </p:nvSpPr>
        <p:spPr>
          <a:xfrm>
            <a:off x="970359" y="2273299"/>
            <a:ext cx="2788841" cy="1828803"/>
          </a:xfrm>
          <a:prstGeom prst="rect">
            <a:avLst/>
          </a:prstGeom>
          <a:noFill/>
          <a:ln>
            <a:noFill/>
          </a:ln>
        </p:spPr>
        <p:txBody>
          <a:bodyPr spcFirstLastPara="1" wrap="square" lIns="91425" tIns="45700" rIns="91425" bIns="45700" anchor="t" anchorCtr="0">
            <a:normAutofit/>
          </a:bodyPr>
          <a:lstStyle>
            <a:lvl1pPr marL="457200" lvl="0" indent="-228600" algn="ctr">
              <a:spcBef>
                <a:spcPts val="240"/>
              </a:spcBef>
              <a:spcAft>
                <a:spcPts val="0"/>
              </a:spcAft>
              <a:buSzPts val="1380"/>
              <a:buNone/>
              <a:defRPr sz="1200"/>
            </a:lvl1pPr>
            <a:lvl2pPr marL="914400" lvl="1" indent="-228600" algn="l">
              <a:spcBef>
                <a:spcPts val="450"/>
              </a:spcBef>
              <a:spcAft>
                <a:spcPts val="0"/>
              </a:spcAft>
              <a:buSzPts val="1035"/>
              <a:buNone/>
              <a:defRPr sz="900"/>
            </a:lvl2pPr>
            <a:lvl3pPr marL="1371600" lvl="2" indent="-228600" algn="l">
              <a:spcBef>
                <a:spcPts val="450"/>
              </a:spcBef>
              <a:spcAft>
                <a:spcPts val="0"/>
              </a:spcAft>
              <a:buSzPts val="863"/>
              <a:buNone/>
              <a:defRPr sz="750"/>
            </a:lvl3pPr>
            <a:lvl4pPr marL="1828800" lvl="3" indent="-228600" algn="l">
              <a:spcBef>
                <a:spcPts val="450"/>
              </a:spcBef>
              <a:spcAft>
                <a:spcPts val="0"/>
              </a:spcAft>
              <a:buSzPts val="776"/>
              <a:buNone/>
              <a:defRPr sz="675"/>
            </a:lvl4pPr>
            <a:lvl5pPr marL="2286000" lvl="4" indent="-228600" algn="l">
              <a:spcBef>
                <a:spcPts val="450"/>
              </a:spcBef>
              <a:spcAft>
                <a:spcPts val="0"/>
              </a:spcAft>
              <a:buSzPts val="776"/>
              <a:buNone/>
              <a:defRPr sz="675"/>
            </a:lvl5pPr>
            <a:lvl6pPr marL="2743200" lvl="5" indent="-228600" algn="l">
              <a:spcBef>
                <a:spcPts val="450"/>
              </a:spcBef>
              <a:spcAft>
                <a:spcPts val="0"/>
              </a:spcAft>
              <a:buSzPts val="776"/>
              <a:buNone/>
              <a:defRPr sz="675"/>
            </a:lvl6pPr>
            <a:lvl7pPr marL="3200400" lvl="6" indent="-228600" algn="l">
              <a:spcBef>
                <a:spcPts val="450"/>
              </a:spcBef>
              <a:spcAft>
                <a:spcPts val="0"/>
              </a:spcAft>
              <a:buSzPts val="776"/>
              <a:buNone/>
              <a:defRPr sz="675"/>
            </a:lvl7pPr>
            <a:lvl8pPr marL="3657600" lvl="7" indent="-228600" algn="l">
              <a:spcBef>
                <a:spcPts val="450"/>
              </a:spcBef>
              <a:spcAft>
                <a:spcPts val="0"/>
              </a:spcAft>
              <a:buSzPts val="776"/>
              <a:buNone/>
              <a:defRPr sz="675"/>
            </a:lvl8pPr>
            <a:lvl9pPr marL="4114800" lvl="8" indent="-228600" algn="l">
              <a:spcBef>
                <a:spcPts val="450"/>
              </a:spcBef>
              <a:spcAft>
                <a:spcPts val="450"/>
              </a:spcAft>
              <a:buSzPts val="776"/>
              <a:buNone/>
              <a:defRPr sz="675"/>
            </a:lvl9pPr>
          </a:lstStyle>
          <a:p>
            <a:endParaRPr/>
          </a:p>
        </p:txBody>
      </p:sp>
      <p:sp>
        <p:nvSpPr>
          <p:cNvPr id="78" name="Google Shape;78;p24"/>
          <p:cNvSpPr txBox="1">
            <a:spLocks noGrp="1"/>
          </p:cNvSpPr>
          <p:nvPr>
            <p:ph type="dt" idx="10"/>
          </p:nvPr>
        </p:nvSpPr>
        <p:spPr>
          <a:xfrm>
            <a:off x="6508126" y="4476750"/>
            <a:ext cx="1200150" cy="2095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4"/>
          <p:cNvSpPr txBox="1">
            <a:spLocks noGrp="1"/>
          </p:cNvSpPr>
          <p:nvPr>
            <p:ph type="ftr" idx="11"/>
          </p:nvPr>
        </p:nvSpPr>
        <p:spPr>
          <a:xfrm>
            <a:off x="971551" y="4476750"/>
            <a:ext cx="5479425" cy="2095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4"/>
          <p:cNvSpPr txBox="1">
            <a:spLocks noGrp="1"/>
          </p:cNvSpPr>
          <p:nvPr>
            <p:ph type="sldNum" idx="12"/>
          </p:nvPr>
        </p:nvSpPr>
        <p:spPr>
          <a:xfrm>
            <a:off x="7765426" y="4476750"/>
            <a:ext cx="407023" cy="209550"/>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dk1"/>
              </a:buClr>
              <a:buSzPts val="700"/>
              <a:buFont typeface="Garamond"/>
              <a:buNone/>
              <a:defRPr/>
            </a:lvl1pPr>
            <a:lvl2pPr marL="0" lvl="1" indent="0" algn="r">
              <a:spcBef>
                <a:spcPts val="0"/>
              </a:spcBef>
              <a:spcAft>
                <a:spcPts val="0"/>
              </a:spcAft>
              <a:buClr>
                <a:schemeClr val="dk1"/>
              </a:buClr>
              <a:buSzPts val="700"/>
              <a:buFont typeface="Garamond"/>
              <a:buNone/>
              <a:defRPr/>
            </a:lvl2pPr>
            <a:lvl3pPr marL="0" lvl="2" indent="0" algn="r">
              <a:spcBef>
                <a:spcPts val="0"/>
              </a:spcBef>
              <a:spcAft>
                <a:spcPts val="0"/>
              </a:spcAft>
              <a:buClr>
                <a:schemeClr val="dk1"/>
              </a:buClr>
              <a:buSzPts val="700"/>
              <a:buFont typeface="Garamond"/>
              <a:buNone/>
              <a:defRPr/>
            </a:lvl3pPr>
            <a:lvl4pPr marL="0" lvl="3" indent="0" algn="r">
              <a:spcBef>
                <a:spcPts val="0"/>
              </a:spcBef>
              <a:spcAft>
                <a:spcPts val="0"/>
              </a:spcAft>
              <a:buClr>
                <a:schemeClr val="dk1"/>
              </a:buClr>
              <a:buSzPts val="700"/>
              <a:buFont typeface="Garamond"/>
              <a:buNone/>
              <a:defRPr/>
            </a:lvl4pPr>
            <a:lvl5pPr marL="0" lvl="4" indent="0" algn="r">
              <a:spcBef>
                <a:spcPts val="0"/>
              </a:spcBef>
              <a:spcAft>
                <a:spcPts val="0"/>
              </a:spcAft>
              <a:buClr>
                <a:schemeClr val="dk1"/>
              </a:buClr>
              <a:buSzPts val="700"/>
              <a:buFont typeface="Garamond"/>
              <a:buNone/>
              <a:defRPr/>
            </a:lvl5pPr>
            <a:lvl6pPr marL="0" lvl="5" indent="0" algn="r">
              <a:spcBef>
                <a:spcPts val="0"/>
              </a:spcBef>
              <a:spcAft>
                <a:spcPts val="0"/>
              </a:spcAft>
              <a:buClr>
                <a:schemeClr val="dk1"/>
              </a:buClr>
              <a:buSzPts val="700"/>
              <a:buFont typeface="Garamond"/>
              <a:buNone/>
              <a:defRPr/>
            </a:lvl6pPr>
            <a:lvl7pPr marL="0" lvl="6" indent="0" algn="r">
              <a:spcBef>
                <a:spcPts val="0"/>
              </a:spcBef>
              <a:spcAft>
                <a:spcPts val="0"/>
              </a:spcAft>
              <a:buClr>
                <a:schemeClr val="dk1"/>
              </a:buClr>
              <a:buSzPts val="700"/>
              <a:buFont typeface="Garamond"/>
              <a:buNone/>
              <a:defRPr/>
            </a:lvl7pPr>
            <a:lvl8pPr marL="0" lvl="7" indent="0" algn="r">
              <a:spcBef>
                <a:spcPts val="0"/>
              </a:spcBef>
              <a:spcAft>
                <a:spcPts val="0"/>
              </a:spcAft>
              <a:buClr>
                <a:schemeClr val="dk1"/>
              </a:buClr>
              <a:buSzPts val="700"/>
              <a:buFont typeface="Garamond"/>
              <a:buNone/>
              <a:defRPr/>
            </a:lvl8pPr>
            <a:lvl9pPr marL="0" lvl="8" indent="0" algn="r">
              <a:spcBef>
                <a:spcPts val="0"/>
              </a:spcBef>
              <a:spcAft>
                <a:spcPts val="0"/>
              </a:spcAft>
              <a:buClr>
                <a:schemeClr val="dk1"/>
              </a:buClr>
              <a:buSzPts val="700"/>
              <a:buFont typeface="Garamond"/>
              <a:buNone/>
              <a:defRPr/>
            </a:lvl9pPr>
          </a:lstStyle>
          <a:p>
            <a:pPr marL="0" lvl="0" indent="0" algn="r" rtl="0">
              <a:spcBef>
                <a:spcPts val="0"/>
              </a:spcBef>
              <a:spcAft>
                <a:spcPts val="0"/>
              </a:spcAft>
              <a:buNone/>
            </a:pPr>
            <a:fld id="{00000000-1234-1234-1234-123412341234}" type="slidenum">
              <a:rPr lang="en-US"/>
              <a:t>‹#›</a:t>
            </a:fld>
            <a:endParaRPr/>
          </a:p>
        </p:txBody>
      </p:sp>
      <p:cxnSp>
        <p:nvCxnSpPr>
          <p:cNvPr id="81" name="Google Shape;81;p24"/>
          <p:cNvCxnSpPr/>
          <p:nvPr/>
        </p:nvCxnSpPr>
        <p:spPr>
          <a:xfrm>
            <a:off x="1047127" y="2184400"/>
            <a:ext cx="2635874"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9.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0">
            <a:alphaModFix/>
          </a:blip>
          <a:stretch>
            <a:fillRect/>
          </a:stretch>
        </a:blipFill>
        <a:effectLst/>
      </p:bgPr>
    </p:bg>
    <p:spTree>
      <p:nvGrpSpPr>
        <p:cNvPr id="1" name="Shape 5"/>
        <p:cNvGrpSpPr/>
        <p:nvPr/>
      </p:nvGrpSpPr>
      <p:grpSpPr>
        <a:xfrm>
          <a:off x="0" y="0"/>
          <a:ext cx="0" cy="0"/>
          <a:chOff x="0" y="0"/>
          <a:chExt cx="0" cy="0"/>
        </a:xfrm>
      </p:grpSpPr>
      <p:grpSp>
        <p:nvGrpSpPr>
          <p:cNvPr id="6" name="Google Shape;6;p13"/>
          <p:cNvGrpSpPr/>
          <p:nvPr/>
        </p:nvGrpSpPr>
        <p:grpSpPr>
          <a:xfrm>
            <a:off x="-11802" y="0"/>
            <a:ext cx="9172472" cy="5142161"/>
            <a:chOff x="-15736" y="0"/>
            <a:chExt cx="12229962" cy="6856214"/>
          </a:xfrm>
        </p:grpSpPr>
        <p:pic>
          <p:nvPicPr>
            <p:cNvPr id="7" name="Google Shape;7;p13" descr="HD-PanelContent.png"/>
            <p:cNvPicPr preferRelativeResize="0"/>
            <p:nvPr/>
          </p:nvPicPr>
          <p:blipFill rotWithShape="1">
            <a:blip r:embed="rId21">
              <a:alphaModFix/>
            </a:blip>
            <a:srcRect/>
            <a:stretch/>
          </p:blipFill>
          <p:spPr>
            <a:xfrm>
              <a:off x="0" y="0"/>
              <a:ext cx="12188825" cy="6856214"/>
            </a:xfrm>
            <a:prstGeom prst="rect">
              <a:avLst/>
            </a:prstGeom>
            <a:noFill/>
            <a:ln>
              <a:noFill/>
            </a:ln>
          </p:spPr>
        </p:pic>
        <p:sp>
          <p:nvSpPr>
            <p:cNvPr id="8" name="Google Shape;8;p13"/>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 name="Google Shape;9;p13" descr="HDRibbonContent-UniformTrim.png"/>
            <p:cNvPicPr preferRelativeResize="0"/>
            <p:nvPr/>
          </p:nvPicPr>
          <p:blipFill rotWithShape="1">
            <a:blip r:embed="rId22">
              <a:alphaModFix/>
            </a:blip>
            <a:srcRect/>
            <a:stretch/>
          </p:blipFill>
          <p:spPr>
            <a:xfrm>
              <a:off x="-15736" y="3153832"/>
              <a:ext cx="777240" cy="606425"/>
            </a:xfrm>
            <a:prstGeom prst="rect">
              <a:avLst/>
            </a:prstGeom>
            <a:noFill/>
            <a:ln>
              <a:noFill/>
            </a:ln>
          </p:spPr>
        </p:pic>
        <p:pic>
          <p:nvPicPr>
            <p:cNvPr id="10" name="Google Shape;10;p13" descr="HDRibbonContent-UniformTrim.png"/>
            <p:cNvPicPr preferRelativeResize="0"/>
            <p:nvPr/>
          </p:nvPicPr>
          <p:blipFill rotWithShape="1">
            <a:blip r:embed="rId22">
              <a:alphaModFix/>
            </a:blip>
            <a:srcRect/>
            <a:stretch/>
          </p:blipFill>
          <p:spPr>
            <a:xfrm>
              <a:off x="11436986" y="3153832"/>
              <a:ext cx="777240" cy="606425"/>
            </a:xfrm>
            <a:prstGeom prst="rect">
              <a:avLst/>
            </a:prstGeom>
            <a:noFill/>
            <a:ln>
              <a:noFill/>
            </a:ln>
          </p:spPr>
        </p:pic>
      </p:grpSp>
      <p:sp>
        <p:nvSpPr>
          <p:cNvPr id="11" name="Google Shape;11;p13"/>
          <p:cNvSpPr txBox="1">
            <a:spLocks noGrp="1"/>
          </p:cNvSpPr>
          <p:nvPr>
            <p:ph type="title"/>
          </p:nvPr>
        </p:nvSpPr>
        <p:spPr>
          <a:xfrm>
            <a:off x="971552" y="736600"/>
            <a:ext cx="7200897" cy="9779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262626"/>
              </a:buClr>
              <a:buSzPts val="3300"/>
              <a:buFont typeface="Garamond"/>
              <a:buNone/>
              <a:defRPr sz="33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 name="Google Shape;12;p13"/>
          <p:cNvSpPr txBox="1">
            <a:spLocks noGrp="1"/>
          </p:cNvSpPr>
          <p:nvPr>
            <p:ph type="body" idx="1"/>
          </p:nvPr>
        </p:nvSpPr>
        <p:spPr>
          <a:xfrm>
            <a:off x="971551" y="1917699"/>
            <a:ext cx="7200897" cy="2489202"/>
          </a:xfrm>
          <a:prstGeom prst="rect">
            <a:avLst/>
          </a:prstGeom>
          <a:noFill/>
          <a:ln>
            <a:noFill/>
          </a:ln>
        </p:spPr>
        <p:txBody>
          <a:bodyPr spcFirstLastPara="1" wrap="square" lIns="91425" tIns="45700" rIns="91425" bIns="45700" anchor="t" anchorCtr="0">
            <a:normAutofit/>
          </a:bodyPr>
          <a:lstStyle>
            <a:lvl1pPr marL="457200" marR="0" lvl="0" indent="-360045" algn="l" rtl="0">
              <a:spcBef>
                <a:spcPts val="36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1pPr>
            <a:lvl2pPr marL="914400" marR="0" lvl="1" indent="-338137" algn="l" rtl="0">
              <a:spcBef>
                <a:spcPts val="450"/>
              </a:spcBef>
              <a:spcAft>
                <a:spcPts val="0"/>
              </a:spcAft>
              <a:buClr>
                <a:schemeClr val="accent1"/>
              </a:buClr>
              <a:buSzPts val="1725"/>
              <a:buFont typeface="Arial"/>
              <a:buChar char="•"/>
              <a:defRPr sz="1500" b="0" i="0" u="none" strike="noStrike" cap="none">
                <a:solidFill>
                  <a:srgbClr val="262626"/>
                </a:solidFill>
                <a:latin typeface="Garamond"/>
                <a:ea typeface="Garamond"/>
                <a:cs typeface="Garamond"/>
                <a:sym typeface="Garamond"/>
              </a:defRPr>
            </a:lvl2pPr>
            <a:lvl3pPr marL="1371600" marR="0" lvl="2" indent="-327183" algn="l" rtl="0">
              <a:spcBef>
                <a:spcPts val="450"/>
              </a:spcBef>
              <a:spcAft>
                <a:spcPts val="0"/>
              </a:spcAft>
              <a:buClr>
                <a:schemeClr val="accent1"/>
              </a:buClr>
              <a:buSzPts val="1553"/>
              <a:buFont typeface="Arial"/>
              <a:buChar char="•"/>
              <a:defRPr sz="1350" b="0" i="0" u="none" strike="noStrike" cap="none">
                <a:solidFill>
                  <a:srgbClr val="262626"/>
                </a:solidFill>
                <a:latin typeface="Garamond"/>
                <a:ea typeface="Garamond"/>
                <a:cs typeface="Garamond"/>
                <a:sym typeface="Garamond"/>
              </a:defRPr>
            </a:lvl3pPr>
            <a:lvl4pPr marL="1828800" marR="0" lvl="3" indent="-316230" algn="l" rtl="0">
              <a:spcBef>
                <a:spcPts val="450"/>
              </a:spcBef>
              <a:spcAft>
                <a:spcPts val="0"/>
              </a:spcAft>
              <a:buClr>
                <a:schemeClr val="accent1"/>
              </a:buClr>
              <a:buSzPts val="1380"/>
              <a:buFont typeface="Arial"/>
              <a:buChar char="•"/>
              <a:defRPr sz="1200" b="0" i="0" u="none" strike="noStrike" cap="none">
                <a:solidFill>
                  <a:srgbClr val="262626"/>
                </a:solidFill>
                <a:latin typeface="Garamond"/>
                <a:ea typeface="Garamond"/>
                <a:cs typeface="Garamond"/>
                <a:sym typeface="Garamond"/>
              </a:defRPr>
            </a:lvl4pPr>
            <a:lvl5pPr marL="2286000" marR="0" lvl="4" indent="-305276" algn="l" rtl="0">
              <a:spcBef>
                <a:spcPts val="450"/>
              </a:spcBef>
              <a:spcAft>
                <a:spcPts val="0"/>
              </a:spcAft>
              <a:buClr>
                <a:schemeClr val="accent1"/>
              </a:buClr>
              <a:buSzPts val="1208"/>
              <a:buFont typeface="Arial"/>
              <a:buChar char="•"/>
              <a:defRPr sz="1050" b="0" i="0" u="none" strike="noStrike" cap="none">
                <a:solidFill>
                  <a:srgbClr val="262626"/>
                </a:solidFill>
                <a:latin typeface="Garamond"/>
                <a:ea typeface="Garamond"/>
                <a:cs typeface="Garamond"/>
                <a:sym typeface="Garamond"/>
              </a:defRPr>
            </a:lvl5pPr>
            <a:lvl6pPr marL="2743200" marR="0" lvl="5" indent="-305276" algn="l" rtl="0">
              <a:spcBef>
                <a:spcPts val="450"/>
              </a:spcBef>
              <a:spcAft>
                <a:spcPts val="0"/>
              </a:spcAft>
              <a:buClr>
                <a:schemeClr val="accent1"/>
              </a:buClr>
              <a:buSzPts val="1208"/>
              <a:buFont typeface="Arial"/>
              <a:buChar char="•"/>
              <a:defRPr sz="1050" b="0" i="0" u="none" strike="noStrike" cap="none">
                <a:solidFill>
                  <a:srgbClr val="262626"/>
                </a:solidFill>
                <a:latin typeface="Garamond"/>
                <a:ea typeface="Garamond"/>
                <a:cs typeface="Garamond"/>
                <a:sym typeface="Garamond"/>
              </a:defRPr>
            </a:lvl6pPr>
            <a:lvl7pPr marL="3200400" marR="0" lvl="6" indent="-305276" algn="l" rtl="0">
              <a:spcBef>
                <a:spcPts val="450"/>
              </a:spcBef>
              <a:spcAft>
                <a:spcPts val="0"/>
              </a:spcAft>
              <a:buClr>
                <a:schemeClr val="accent1"/>
              </a:buClr>
              <a:buSzPts val="1208"/>
              <a:buFont typeface="Arial"/>
              <a:buChar char="•"/>
              <a:defRPr sz="1050" b="0" i="0" u="none" strike="noStrike" cap="none">
                <a:solidFill>
                  <a:srgbClr val="262626"/>
                </a:solidFill>
                <a:latin typeface="Garamond"/>
                <a:ea typeface="Garamond"/>
                <a:cs typeface="Garamond"/>
                <a:sym typeface="Garamond"/>
              </a:defRPr>
            </a:lvl7pPr>
            <a:lvl8pPr marL="3657600" marR="0" lvl="7" indent="-305276" algn="l" rtl="0">
              <a:spcBef>
                <a:spcPts val="450"/>
              </a:spcBef>
              <a:spcAft>
                <a:spcPts val="0"/>
              </a:spcAft>
              <a:buClr>
                <a:schemeClr val="accent1"/>
              </a:buClr>
              <a:buSzPts val="1208"/>
              <a:buFont typeface="Arial"/>
              <a:buChar char="•"/>
              <a:defRPr sz="1050" b="0" i="0" u="none" strike="noStrike" cap="none">
                <a:solidFill>
                  <a:srgbClr val="262626"/>
                </a:solidFill>
                <a:latin typeface="Garamond"/>
                <a:ea typeface="Garamond"/>
                <a:cs typeface="Garamond"/>
                <a:sym typeface="Garamond"/>
              </a:defRPr>
            </a:lvl8pPr>
            <a:lvl9pPr marL="4114800" marR="0" lvl="8" indent="-305276" algn="l" rtl="0">
              <a:spcBef>
                <a:spcPts val="450"/>
              </a:spcBef>
              <a:spcAft>
                <a:spcPts val="450"/>
              </a:spcAft>
              <a:buClr>
                <a:schemeClr val="accent1"/>
              </a:buClr>
              <a:buSzPts val="1208"/>
              <a:buFont typeface="Arial"/>
              <a:buChar char="•"/>
              <a:defRPr sz="1050" b="0" i="0" u="none" strike="noStrike" cap="none">
                <a:solidFill>
                  <a:srgbClr val="262626"/>
                </a:solidFill>
                <a:latin typeface="Garamond"/>
                <a:ea typeface="Garamond"/>
                <a:cs typeface="Garamond"/>
                <a:sym typeface="Garamond"/>
              </a:defRPr>
            </a:lvl9pPr>
          </a:lstStyle>
          <a:p>
            <a:endParaRPr/>
          </a:p>
        </p:txBody>
      </p:sp>
      <p:sp>
        <p:nvSpPr>
          <p:cNvPr id="13" name="Google Shape;13;p13"/>
          <p:cNvSpPr txBox="1">
            <a:spLocks noGrp="1"/>
          </p:cNvSpPr>
          <p:nvPr>
            <p:ph type="dt" idx="10"/>
          </p:nvPr>
        </p:nvSpPr>
        <p:spPr>
          <a:xfrm>
            <a:off x="6508126" y="4476750"/>
            <a:ext cx="1200150" cy="20955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5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4" name="Google Shape;14;p13"/>
          <p:cNvSpPr txBox="1">
            <a:spLocks noGrp="1"/>
          </p:cNvSpPr>
          <p:nvPr>
            <p:ph type="ftr" idx="11"/>
          </p:nvPr>
        </p:nvSpPr>
        <p:spPr>
          <a:xfrm>
            <a:off x="971551" y="4476750"/>
            <a:ext cx="5479425" cy="20955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75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5" name="Google Shape;15;p13"/>
          <p:cNvSpPr txBox="1">
            <a:spLocks noGrp="1"/>
          </p:cNvSpPr>
          <p:nvPr>
            <p:ph type="sldNum" idx="12"/>
          </p:nvPr>
        </p:nvSpPr>
        <p:spPr>
          <a:xfrm>
            <a:off x="7765426" y="4476750"/>
            <a:ext cx="407023" cy="2095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dk1"/>
              </a:buClr>
              <a:buSzPts val="750"/>
              <a:buFont typeface="Garamond"/>
              <a:buNone/>
              <a:defRPr sz="750" b="0" i="0" u="none" strike="noStrike" cap="none">
                <a:solidFill>
                  <a:schemeClr val="dk1"/>
                </a:solidFill>
                <a:latin typeface="Garamond"/>
                <a:ea typeface="Garamond"/>
                <a:cs typeface="Garamond"/>
                <a:sym typeface="Garamond"/>
              </a:defRPr>
            </a:lvl1pPr>
            <a:lvl2pPr marL="0" marR="0" lvl="1" indent="0" algn="r" rtl="0">
              <a:spcBef>
                <a:spcPts val="0"/>
              </a:spcBef>
              <a:spcAft>
                <a:spcPts val="0"/>
              </a:spcAft>
              <a:buClr>
                <a:schemeClr val="dk1"/>
              </a:buClr>
              <a:buSzPts val="750"/>
              <a:buFont typeface="Garamond"/>
              <a:buNone/>
              <a:defRPr sz="750" b="0" i="0" u="none" strike="noStrike" cap="none">
                <a:solidFill>
                  <a:schemeClr val="dk1"/>
                </a:solidFill>
                <a:latin typeface="Garamond"/>
                <a:ea typeface="Garamond"/>
                <a:cs typeface="Garamond"/>
                <a:sym typeface="Garamond"/>
              </a:defRPr>
            </a:lvl2pPr>
            <a:lvl3pPr marL="0" marR="0" lvl="2" indent="0" algn="r" rtl="0">
              <a:spcBef>
                <a:spcPts val="0"/>
              </a:spcBef>
              <a:spcAft>
                <a:spcPts val="0"/>
              </a:spcAft>
              <a:buClr>
                <a:schemeClr val="dk1"/>
              </a:buClr>
              <a:buSzPts val="750"/>
              <a:buFont typeface="Garamond"/>
              <a:buNone/>
              <a:defRPr sz="750" b="0" i="0" u="none" strike="noStrike" cap="none">
                <a:solidFill>
                  <a:schemeClr val="dk1"/>
                </a:solidFill>
                <a:latin typeface="Garamond"/>
                <a:ea typeface="Garamond"/>
                <a:cs typeface="Garamond"/>
                <a:sym typeface="Garamond"/>
              </a:defRPr>
            </a:lvl3pPr>
            <a:lvl4pPr marL="0" marR="0" lvl="3" indent="0" algn="r" rtl="0">
              <a:spcBef>
                <a:spcPts val="0"/>
              </a:spcBef>
              <a:spcAft>
                <a:spcPts val="0"/>
              </a:spcAft>
              <a:buClr>
                <a:schemeClr val="dk1"/>
              </a:buClr>
              <a:buSzPts val="750"/>
              <a:buFont typeface="Garamond"/>
              <a:buNone/>
              <a:defRPr sz="750" b="0" i="0" u="none" strike="noStrike" cap="none">
                <a:solidFill>
                  <a:schemeClr val="dk1"/>
                </a:solidFill>
                <a:latin typeface="Garamond"/>
                <a:ea typeface="Garamond"/>
                <a:cs typeface="Garamond"/>
                <a:sym typeface="Garamond"/>
              </a:defRPr>
            </a:lvl4pPr>
            <a:lvl5pPr marL="0" marR="0" lvl="4" indent="0" algn="r" rtl="0">
              <a:spcBef>
                <a:spcPts val="0"/>
              </a:spcBef>
              <a:spcAft>
                <a:spcPts val="0"/>
              </a:spcAft>
              <a:buClr>
                <a:schemeClr val="dk1"/>
              </a:buClr>
              <a:buSzPts val="750"/>
              <a:buFont typeface="Garamond"/>
              <a:buNone/>
              <a:defRPr sz="750" b="0" i="0" u="none" strike="noStrike" cap="none">
                <a:solidFill>
                  <a:schemeClr val="dk1"/>
                </a:solidFill>
                <a:latin typeface="Garamond"/>
                <a:ea typeface="Garamond"/>
                <a:cs typeface="Garamond"/>
                <a:sym typeface="Garamond"/>
              </a:defRPr>
            </a:lvl5pPr>
            <a:lvl6pPr marL="0" marR="0" lvl="5" indent="0" algn="r" rtl="0">
              <a:spcBef>
                <a:spcPts val="0"/>
              </a:spcBef>
              <a:spcAft>
                <a:spcPts val="0"/>
              </a:spcAft>
              <a:buClr>
                <a:schemeClr val="dk1"/>
              </a:buClr>
              <a:buSzPts val="750"/>
              <a:buFont typeface="Garamond"/>
              <a:buNone/>
              <a:defRPr sz="750" b="0" i="0" u="none" strike="noStrike" cap="none">
                <a:solidFill>
                  <a:schemeClr val="dk1"/>
                </a:solidFill>
                <a:latin typeface="Garamond"/>
                <a:ea typeface="Garamond"/>
                <a:cs typeface="Garamond"/>
                <a:sym typeface="Garamond"/>
              </a:defRPr>
            </a:lvl6pPr>
            <a:lvl7pPr marL="0" marR="0" lvl="6" indent="0" algn="r" rtl="0">
              <a:spcBef>
                <a:spcPts val="0"/>
              </a:spcBef>
              <a:spcAft>
                <a:spcPts val="0"/>
              </a:spcAft>
              <a:buClr>
                <a:schemeClr val="dk1"/>
              </a:buClr>
              <a:buSzPts val="750"/>
              <a:buFont typeface="Garamond"/>
              <a:buNone/>
              <a:defRPr sz="750" b="0" i="0" u="none" strike="noStrike" cap="none">
                <a:solidFill>
                  <a:schemeClr val="dk1"/>
                </a:solidFill>
                <a:latin typeface="Garamond"/>
                <a:ea typeface="Garamond"/>
                <a:cs typeface="Garamond"/>
                <a:sym typeface="Garamond"/>
              </a:defRPr>
            </a:lvl7pPr>
            <a:lvl8pPr marL="0" marR="0" lvl="7" indent="0" algn="r" rtl="0">
              <a:spcBef>
                <a:spcPts val="0"/>
              </a:spcBef>
              <a:spcAft>
                <a:spcPts val="0"/>
              </a:spcAft>
              <a:buClr>
                <a:schemeClr val="dk1"/>
              </a:buClr>
              <a:buSzPts val="750"/>
              <a:buFont typeface="Garamond"/>
              <a:buNone/>
              <a:defRPr sz="750" b="0" i="0" u="none" strike="noStrike" cap="none">
                <a:solidFill>
                  <a:schemeClr val="dk1"/>
                </a:solidFill>
                <a:latin typeface="Garamond"/>
                <a:ea typeface="Garamond"/>
                <a:cs typeface="Garamond"/>
                <a:sym typeface="Garamond"/>
              </a:defRPr>
            </a:lvl8pPr>
            <a:lvl9pPr marL="0" marR="0" lvl="8" indent="0" algn="r" rtl="0">
              <a:spcBef>
                <a:spcPts val="0"/>
              </a:spcBef>
              <a:spcAft>
                <a:spcPts val="0"/>
              </a:spcAft>
              <a:buClr>
                <a:schemeClr val="dk1"/>
              </a:buClr>
              <a:buSzPts val="750"/>
              <a:buFont typeface="Garamond"/>
              <a:buNone/>
              <a:defRPr sz="75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
        <p:cNvGrpSpPr/>
        <p:nvPr/>
      </p:nvGrpSpPr>
      <p:grpSpPr>
        <a:xfrm>
          <a:off x="0" y="0"/>
          <a:ext cx="0" cy="0"/>
          <a:chOff x="0" y="0"/>
          <a:chExt cx="0" cy="0"/>
        </a:xfrm>
      </p:grpSpPr>
      <p:grpSp>
        <p:nvGrpSpPr>
          <p:cNvPr id="152" name="Google Shape;152;p17"/>
          <p:cNvGrpSpPr/>
          <p:nvPr/>
        </p:nvGrpSpPr>
        <p:grpSpPr>
          <a:xfrm>
            <a:off x="-11802" y="0"/>
            <a:ext cx="9172472" cy="5142161"/>
            <a:chOff x="-15736" y="0"/>
            <a:chExt cx="12229962" cy="6856214"/>
          </a:xfrm>
        </p:grpSpPr>
        <p:pic>
          <p:nvPicPr>
            <p:cNvPr id="153" name="Google Shape;153;p17" descr="HD-PanelContent.png"/>
            <p:cNvPicPr preferRelativeResize="0"/>
            <p:nvPr/>
          </p:nvPicPr>
          <p:blipFill rotWithShape="1">
            <a:blip r:embed="rId4">
              <a:alphaModFix/>
            </a:blip>
            <a:srcRect/>
            <a:stretch/>
          </p:blipFill>
          <p:spPr>
            <a:xfrm>
              <a:off x="0" y="0"/>
              <a:ext cx="12188825" cy="6856214"/>
            </a:xfrm>
            <a:prstGeom prst="rect">
              <a:avLst/>
            </a:prstGeom>
            <a:noFill/>
            <a:ln>
              <a:noFill/>
            </a:ln>
          </p:spPr>
        </p:pic>
        <p:sp>
          <p:nvSpPr>
            <p:cNvPr id="154" name="Google Shape;154;p17"/>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5" name="Google Shape;155;p17" descr="HDRibbonContent-UniformTrim.png"/>
            <p:cNvPicPr preferRelativeResize="0"/>
            <p:nvPr/>
          </p:nvPicPr>
          <p:blipFill rotWithShape="1">
            <a:blip r:embed="rId5">
              <a:alphaModFix/>
            </a:blip>
            <a:srcRect/>
            <a:stretch/>
          </p:blipFill>
          <p:spPr>
            <a:xfrm>
              <a:off x="-15736" y="3153832"/>
              <a:ext cx="777240" cy="606425"/>
            </a:xfrm>
            <a:prstGeom prst="rect">
              <a:avLst/>
            </a:prstGeom>
            <a:noFill/>
            <a:ln>
              <a:noFill/>
            </a:ln>
          </p:spPr>
        </p:pic>
        <p:pic>
          <p:nvPicPr>
            <p:cNvPr id="156" name="Google Shape;156;p17" descr="HDRibbonContent-UniformTrim.png"/>
            <p:cNvPicPr preferRelativeResize="0"/>
            <p:nvPr/>
          </p:nvPicPr>
          <p:blipFill rotWithShape="1">
            <a:blip r:embed="rId5">
              <a:alphaModFix/>
            </a:blip>
            <a:srcRect/>
            <a:stretch/>
          </p:blipFill>
          <p:spPr>
            <a:xfrm>
              <a:off x="11436986" y="3153832"/>
              <a:ext cx="777240" cy="606425"/>
            </a:xfrm>
            <a:prstGeom prst="rect">
              <a:avLst/>
            </a:prstGeom>
            <a:noFill/>
            <a:ln>
              <a:noFill/>
            </a:ln>
          </p:spPr>
        </p:pic>
      </p:grpSp>
      <p:sp>
        <p:nvSpPr>
          <p:cNvPr id="157" name="Google Shape;157;p17"/>
          <p:cNvSpPr txBox="1">
            <a:spLocks noGrp="1"/>
          </p:cNvSpPr>
          <p:nvPr>
            <p:ph type="title"/>
          </p:nvPr>
        </p:nvSpPr>
        <p:spPr>
          <a:xfrm>
            <a:off x="971552" y="736600"/>
            <a:ext cx="7200897" cy="9779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FEFEFE"/>
              </a:buClr>
              <a:buSzPts val="3300"/>
              <a:buFont typeface="Garamond"/>
              <a:buNone/>
              <a:defRPr sz="3300" b="0" i="0" u="none" strike="noStrike" cap="none">
                <a:solidFill>
                  <a:srgbClr val="FEFEFE"/>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58" name="Google Shape;158;p17"/>
          <p:cNvSpPr txBox="1">
            <a:spLocks noGrp="1"/>
          </p:cNvSpPr>
          <p:nvPr>
            <p:ph type="body" idx="1"/>
          </p:nvPr>
        </p:nvSpPr>
        <p:spPr>
          <a:xfrm>
            <a:off x="971551" y="1917699"/>
            <a:ext cx="7200897" cy="2489202"/>
          </a:xfrm>
          <a:prstGeom prst="rect">
            <a:avLst/>
          </a:prstGeom>
          <a:noFill/>
          <a:ln>
            <a:noFill/>
          </a:ln>
        </p:spPr>
        <p:txBody>
          <a:bodyPr spcFirstLastPara="1" wrap="square" lIns="91425" tIns="45700" rIns="91425" bIns="45700" anchor="t" anchorCtr="0">
            <a:normAutofit/>
          </a:bodyPr>
          <a:lstStyle>
            <a:lvl1pPr marL="457200" marR="0" lvl="0" indent="-360045" algn="l" rtl="0">
              <a:spcBef>
                <a:spcPts val="360"/>
              </a:spcBef>
              <a:spcAft>
                <a:spcPts val="0"/>
              </a:spcAft>
              <a:buClr>
                <a:schemeClr val="accent1"/>
              </a:buClr>
              <a:buSzPts val="2070"/>
              <a:buFont typeface="Arial"/>
              <a:buChar char="•"/>
              <a:defRPr sz="1800" b="0" i="0" u="none" strike="noStrike" cap="none">
                <a:solidFill>
                  <a:srgbClr val="FEFEFE"/>
                </a:solidFill>
                <a:latin typeface="Garamond"/>
                <a:ea typeface="Garamond"/>
                <a:cs typeface="Garamond"/>
                <a:sym typeface="Garamond"/>
              </a:defRPr>
            </a:lvl1pPr>
            <a:lvl2pPr marL="914400" marR="0" lvl="1" indent="-338137" algn="l" rtl="0">
              <a:spcBef>
                <a:spcPts val="450"/>
              </a:spcBef>
              <a:spcAft>
                <a:spcPts val="0"/>
              </a:spcAft>
              <a:buClr>
                <a:schemeClr val="accent1"/>
              </a:buClr>
              <a:buSzPts val="1725"/>
              <a:buFont typeface="Arial"/>
              <a:buChar char="•"/>
              <a:defRPr sz="1500" b="0" i="0" u="none" strike="noStrike" cap="none">
                <a:solidFill>
                  <a:srgbClr val="FEFEFE"/>
                </a:solidFill>
                <a:latin typeface="Garamond"/>
                <a:ea typeface="Garamond"/>
                <a:cs typeface="Garamond"/>
                <a:sym typeface="Garamond"/>
              </a:defRPr>
            </a:lvl2pPr>
            <a:lvl3pPr marL="1371600" marR="0" lvl="2" indent="-327183" algn="l" rtl="0">
              <a:spcBef>
                <a:spcPts val="450"/>
              </a:spcBef>
              <a:spcAft>
                <a:spcPts val="0"/>
              </a:spcAft>
              <a:buClr>
                <a:schemeClr val="accent1"/>
              </a:buClr>
              <a:buSzPts val="1553"/>
              <a:buFont typeface="Arial"/>
              <a:buChar char="•"/>
              <a:defRPr sz="1350" b="0" i="0" u="none" strike="noStrike" cap="none">
                <a:solidFill>
                  <a:srgbClr val="FEFEFE"/>
                </a:solidFill>
                <a:latin typeface="Garamond"/>
                <a:ea typeface="Garamond"/>
                <a:cs typeface="Garamond"/>
                <a:sym typeface="Garamond"/>
              </a:defRPr>
            </a:lvl3pPr>
            <a:lvl4pPr marL="1828800" marR="0" lvl="3" indent="-316230" algn="l" rtl="0">
              <a:spcBef>
                <a:spcPts val="450"/>
              </a:spcBef>
              <a:spcAft>
                <a:spcPts val="0"/>
              </a:spcAft>
              <a:buClr>
                <a:schemeClr val="accent1"/>
              </a:buClr>
              <a:buSzPts val="1380"/>
              <a:buFont typeface="Arial"/>
              <a:buChar char="•"/>
              <a:defRPr sz="1200" b="0" i="0" u="none" strike="noStrike" cap="none">
                <a:solidFill>
                  <a:srgbClr val="FEFEFE"/>
                </a:solidFill>
                <a:latin typeface="Garamond"/>
                <a:ea typeface="Garamond"/>
                <a:cs typeface="Garamond"/>
                <a:sym typeface="Garamond"/>
              </a:defRPr>
            </a:lvl4pPr>
            <a:lvl5pPr marL="2286000" marR="0" lvl="4" indent="-305276" algn="l" rtl="0">
              <a:spcBef>
                <a:spcPts val="450"/>
              </a:spcBef>
              <a:spcAft>
                <a:spcPts val="0"/>
              </a:spcAft>
              <a:buClr>
                <a:schemeClr val="accent1"/>
              </a:buClr>
              <a:buSzPts val="1208"/>
              <a:buFont typeface="Arial"/>
              <a:buChar char="•"/>
              <a:defRPr sz="1050" b="0" i="0" u="none" strike="noStrike" cap="none">
                <a:solidFill>
                  <a:srgbClr val="FEFEFE"/>
                </a:solidFill>
                <a:latin typeface="Garamond"/>
                <a:ea typeface="Garamond"/>
                <a:cs typeface="Garamond"/>
                <a:sym typeface="Garamond"/>
              </a:defRPr>
            </a:lvl5pPr>
            <a:lvl6pPr marL="2743200" marR="0" lvl="5" indent="-305276" algn="l" rtl="0">
              <a:spcBef>
                <a:spcPts val="450"/>
              </a:spcBef>
              <a:spcAft>
                <a:spcPts val="0"/>
              </a:spcAft>
              <a:buClr>
                <a:schemeClr val="accent1"/>
              </a:buClr>
              <a:buSzPts val="1208"/>
              <a:buFont typeface="Arial"/>
              <a:buChar char="•"/>
              <a:defRPr sz="1050" b="0" i="0" u="none" strike="noStrike" cap="none">
                <a:solidFill>
                  <a:srgbClr val="FEFEFE"/>
                </a:solidFill>
                <a:latin typeface="Garamond"/>
                <a:ea typeface="Garamond"/>
                <a:cs typeface="Garamond"/>
                <a:sym typeface="Garamond"/>
              </a:defRPr>
            </a:lvl6pPr>
            <a:lvl7pPr marL="3200400" marR="0" lvl="6" indent="-305276" algn="l" rtl="0">
              <a:spcBef>
                <a:spcPts val="450"/>
              </a:spcBef>
              <a:spcAft>
                <a:spcPts val="0"/>
              </a:spcAft>
              <a:buClr>
                <a:schemeClr val="accent1"/>
              </a:buClr>
              <a:buSzPts val="1208"/>
              <a:buFont typeface="Arial"/>
              <a:buChar char="•"/>
              <a:defRPr sz="1050" b="0" i="0" u="none" strike="noStrike" cap="none">
                <a:solidFill>
                  <a:srgbClr val="FEFEFE"/>
                </a:solidFill>
                <a:latin typeface="Garamond"/>
                <a:ea typeface="Garamond"/>
                <a:cs typeface="Garamond"/>
                <a:sym typeface="Garamond"/>
              </a:defRPr>
            </a:lvl7pPr>
            <a:lvl8pPr marL="3657600" marR="0" lvl="7" indent="-305276" algn="l" rtl="0">
              <a:spcBef>
                <a:spcPts val="450"/>
              </a:spcBef>
              <a:spcAft>
                <a:spcPts val="0"/>
              </a:spcAft>
              <a:buClr>
                <a:schemeClr val="accent1"/>
              </a:buClr>
              <a:buSzPts val="1208"/>
              <a:buFont typeface="Arial"/>
              <a:buChar char="•"/>
              <a:defRPr sz="1050" b="0" i="0" u="none" strike="noStrike" cap="none">
                <a:solidFill>
                  <a:srgbClr val="FEFEFE"/>
                </a:solidFill>
                <a:latin typeface="Garamond"/>
                <a:ea typeface="Garamond"/>
                <a:cs typeface="Garamond"/>
                <a:sym typeface="Garamond"/>
              </a:defRPr>
            </a:lvl8pPr>
            <a:lvl9pPr marL="4114800" marR="0" lvl="8" indent="-305276" algn="l" rtl="0">
              <a:spcBef>
                <a:spcPts val="450"/>
              </a:spcBef>
              <a:spcAft>
                <a:spcPts val="450"/>
              </a:spcAft>
              <a:buClr>
                <a:schemeClr val="accent1"/>
              </a:buClr>
              <a:buSzPts val="1208"/>
              <a:buFont typeface="Arial"/>
              <a:buChar char="•"/>
              <a:defRPr sz="1050" b="0" i="0" u="none" strike="noStrike" cap="none">
                <a:solidFill>
                  <a:srgbClr val="FEFEFE"/>
                </a:solidFill>
                <a:latin typeface="Garamond"/>
                <a:ea typeface="Garamond"/>
                <a:cs typeface="Garamond"/>
                <a:sym typeface="Garamond"/>
              </a:defRPr>
            </a:lvl9pPr>
          </a:lstStyle>
          <a:p>
            <a:endParaRPr/>
          </a:p>
        </p:txBody>
      </p:sp>
      <p:sp>
        <p:nvSpPr>
          <p:cNvPr id="159" name="Google Shape;159;p17"/>
          <p:cNvSpPr txBox="1">
            <a:spLocks noGrp="1"/>
          </p:cNvSpPr>
          <p:nvPr>
            <p:ph type="dt" idx="10"/>
          </p:nvPr>
        </p:nvSpPr>
        <p:spPr>
          <a:xfrm>
            <a:off x="6508126" y="4476750"/>
            <a:ext cx="1200150" cy="20955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750" b="0" i="0">
                <a:solidFill>
                  <a:schemeClr val="lt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9pPr>
          </a:lstStyle>
          <a:p>
            <a:endParaRPr/>
          </a:p>
        </p:txBody>
      </p:sp>
      <p:sp>
        <p:nvSpPr>
          <p:cNvPr id="160" name="Google Shape;160;p17"/>
          <p:cNvSpPr txBox="1">
            <a:spLocks noGrp="1"/>
          </p:cNvSpPr>
          <p:nvPr>
            <p:ph type="ftr" idx="11"/>
          </p:nvPr>
        </p:nvSpPr>
        <p:spPr>
          <a:xfrm>
            <a:off x="971551" y="4476750"/>
            <a:ext cx="5479425" cy="20955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750" b="0" i="0">
                <a:solidFill>
                  <a:schemeClr val="lt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lt1"/>
                </a:solidFill>
                <a:latin typeface="Garamond"/>
                <a:ea typeface="Garamond"/>
                <a:cs typeface="Garamond"/>
                <a:sym typeface="Garamond"/>
              </a:defRPr>
            </a:lvl9pPr>
          </a:lstStyle>
          <a:p>
            <a:endParaRPr/>
          </a:p>
        </p:txBody>
      </p:sp>
      <p:sp>
        <p:nvSpPr>
          <p:cNvPr id="161" name="Google Shape;161;p17"/>
          <p:cNvSpPr txBox="1">
            <a:spLocks noGrp="1"/>
          </p:cNvSpPr>
          <p:nvPr>
            <p:ph type="sldNum" idx="12"/>
          </p:nvPr>
        </p:nvSpPr>
        <p:spPr>
          <a:xfrm>
            <a:off x="7765426" y="4476750"/>
            <a:ext cx="407023" cy="2095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750"/>
              <a:buFont typeface="Garamond"/>
              <a:buNone/>
              <a:defRPr sz="750" b="0" i="0" u="none">
                <a:solidFill>
                  <a:schemeClr val="lt1"/>
                </a:solidFill>
                <a:latin typeface="Garamond"/>
                <a:ea typeface="Garamond"/>
                <a:cs typeface="Garamond"/>
                <a:sym typeface="Garamond"/>
              </a:defRPr>
            </a:lvl1pPr>
            <a:lvl2pPr marL="0" marR="0" lvl="1" indent="0" algn="r" rtl="0">
              <a:spcBef>
                <a:spcPts val="0"/>
              </a:spcBef>
              <a:spcAft>
                <a:spcPts val="0"/>
              </a:spcAft>
              <a:buClr>
                <a:schemeClr val="lt1"/>
              </a:buClr>
              <a:buSzPts val="750"/>
              <a:buFont typeface="Garamond"/>
              <a:buNone/>
              <a:defRPr sz="750" b="0" i="0" u="none">
                <a:solidFill>
                  <a:schemeClr val="lt1"/>
                </a:solidFill>
                <a:latin typeface="Garamond"/>
                <a:ea typeface="Garamond"/>
                <a:cs typeface="Garamond"/>
                <a:sym typeface="Garamond"/>
              </a:defRPr>
            </a:lvl2pPr>
            <a:lvl3pPr marL="0" marR="0" lvl="2" indent="0" algn="r" rtl="0">
              <a:spcBef>
                <a:spcPts val="0"/>
              </a:spcBef>
              <a:spcAft>
                <a:spcPts val="0"/>
              </a:spcAft>
              <a:buClr>
                <a:schemeClr val="lt1"/>
              </a:buClr>
              <a:buSzPts val="750"/>
              <a:buFont typeface="Garamond"/>
              <a:buNone/>
              <a:defRPr sz="750" b="0" i="0" u="none">
                <a:solidFill>
                  <a:schemeClr val="lt1"/>
                </a:solidFill>
                <a:latin typeface="Garamond"/>
                <a:ea typeface="Garamond"/>
                <a:cs typeface="Garamond"/>
                <a:sym typeface="Garamond"/>
              </a:defRPr>
            </a:lvl3pPr>
            <a:lvl4pPr marL="0" marR="0" lvl="3" indent="0" algn="r" rtl="0">
              <a:spcBef>
                <a:spcPts val="0"/>
              </a:spcBef>
              <a:spcAft>
                <a:spcPts val="0"/>
              </a:spcAft>
              <a:buClr>
                <a:schemeClr val="lt1"/>
              </a:buClr>
              <a:buSzPts val="750"/>
              <a:buFont typeface="Garamond"/>
              <a:buNone/>
              <a:defRPr sz="750" b="0" i="0" u="none">
                <a:solidFill>
                  <a:schemeClr val="lt1"/>
                </a:solidFill>
                <a:latin typeface="Garamond"/>
                <a:ea typeface="Garamond"/>
                <a:cs typeface="Garamond"/>
                <a:sym typeface="Garamond"/>
              </a:defRPr>
            </a:lvl4pPr>
            <a:lvl5pPr marL="0" marR="0" lvl="4" indent="0" algn="r" rtl="0">
              <a:spcBef>
                <a:spcPts val="0"/>
              </a:spcBef>
              <a:spcAft>
                <a:spcPts val="0"/>
              </a:spcAft>
              <a:buClr>
                <a:schemeClr val="lt1"/>
              </a:buClr>
              <a:buSzPts val="750"/>
              <a:buFont typeface="Garamond"/>
              <a:buNone/>
              <a:defRPr sz="750" b="0" i="0" u="none">
                <a:solidFill>
                  <a:schemeClr val="lt1"/>
                </a:solidFill>
                <a:latin typeface="Garamond"/>
                <a:ea typeface="Garamond"/>
                <a:cs typeface="Garamond"/>
                <a:sym typeface="Garamond"/>
              </a:defRPr>
            </a:lvl5pPr>
            <a:lvl6pPr marL="0" marR="0" lvl="5" indent="0" algn="r" rtl="0">
              <a:spcBef>
                <a:spcPts val="0"/>
              </a:spcBef>
              <a:spcAft>
                <a:spcPts val="0"/>
              </a:spcAft>
              <a:buClr>
                <a:schemeClr val="lt1"/>
              </a:buClr>
              <a:buSzPts val="750"/>
              <a:buFont typeface="Garamond"/>
              <a:buNone/>
              <a:defRPr sz="750" b="0" i="0" u="none">
                <a:solidFill>
                  <a:schemeClr val="lt1"/>
                </a:solidFill>
                <a:latin typeface="Garamond"/>
                <a:ea typeface="Garamond"/>
                <a:cs typeface="Garamond"/>
                <a:sym typeface="Garamond"/>
              </a:defRPr>
            </a:lvl6pPr>
            <a:lvl7pPr marL="0" marR="0" lvl="6" indent="0" algn="r" rtl="0">
              <a:spcBef>
                <a:spcPts val="0"/>
              </a:spcBef>
              <a:spcAft>
                <a:spcPts val="0"/>
              </a:spcAft>
              <a:buClr>
                <a:schemeClr val="lt1"/>
              </a:buClr>
              <a:buSzPts val="750"/>
              <a:buFont typeface="Garamond"/>
              <a:buNone/>
              <a:defRPr sz="750" b="0" i="0" u="none">
                <a:solidFill>
                  <a:schemeClr val="lt1"/>
                </a:solidFill>
                <a:latin typeface="Garamond"/>
                <a:ea typeface="Garamond"/>
                <a:cs typeface="Garamond"/>
                <a:sym typeface="Garamond"/>
              </a:defRPr>
            </a:lvl7pPr>
            <a:lvl8pPr marL="0" marR="0" lvl="7" indent="0" algn="r" rtl="0">
              <a:spcBef>
                <a:spcPts val="0"/>
              </a:spcBef>
              <a:spcAft>
                <a:spcPts val="0"/>
              </a:spcAft>
              <a:buClr>
                <a:schemeClr val="lt1"/>
              </a:buClr>
              <a:buSzPts val="750"/>
              <a:buFont typeface="Garamond"/>
              <a:buNone/>
              <a:defRPr sz="750" b="0" i="0" u="none">
                <a:solidFill>
                  <a:schemeClr val="lt1"/>
                </a:solidFill>
                <a:latin typeface="Garamond"/>
                <a:ea typeface="Garamond"/>
                <a:cs typeface="Garamond"/>
                <a:sym typeface="Garamond"/>
              </a:defRPr>
            </a:lvl8pPr>
            <a:lvl9pPr marL="0" marR="0" lvl="8" indent="0" algn="r" rtl="0">
              <a:spcBef>
                <a:spcPts val="0"/>
              </a:spcBef>
              <a:spcAft>
                <a:spcPts val="0"/>
              </a:spcAft>
              <a:buClr>
                <a:schemeClr val="lt1"/>
              </a:buClr>
              <a:buSzPts val="750"/>
              <a:buFont typeface="Garamond"/>
              <a:buNone/>
              <a:defRPr sz="750" b="0" i="0" u="none">
                <a:solidFill>
                  <a:schemeClr val="lt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30.png"/><Relationship Id="rId5" Type="http://schemas.openxmlformats.org/officeDocument/2006/relationships/image" Target="../media/image1.jpg"/><Relationship Id="rId10" Type="http://schemas.openxmlformats.org/officeDocument/2006/relationships/image" Target="../media/image29.png"/><Relationship Id="rId4" Type="http://schemas.openxmlformats.org/officeDocument/2006/relationships/image" Target="../media/image3.png"/><Relationship Id="rId9"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g"/><Relationship Id="rId3" Type="http://schemas.openxmlformats.org/officeDocument/2006/relationships/image" Target="../media/image6.png"/><Relationship Id="rId7" Type="http://schemas.openxmlformats.org/officeDocument/2006/relationships/image" Target="../media/image10.jpg"/><Relationship Id="rId12"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9.jp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jpg"/><Relationship Id="rId4" Type="http://schemas.openxmlformats.org/officeDocument/2006/relationships/image" Target="../media/image3.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FFF"/>
            </a:gs>
            <a:gs pos="100000">
              <a:srgbClr val="D3D3D3"/>
            </a:gs>
          </a:gsLst>
          <a:path path="circle">
            <a:fillToRect r="100000" b="100000"/>
          </a:path>
          <a:tileRect l="-100000" t="-100000"/>
        </a:gradFill>
        <a:effectLst/>
      </p:bgPr>
    </p:bg>
    <p:spTree>
      <p:nvGrpSpPr>
        <p:cNvPr id="1" name="Shape 169"/>
        <p:cNvGrpSpPr/>
        <p:nvPr/>
      </p:nvGrpSpPr>
      <p:grpSpPr>
        <a:xfrm>
          <a:off x="0" y="0"/>
          <a:ext cx="0" cy="0"/>
          <a:chOff x="0" y="0"/>
          <a:chExt cx="0" cy="0"/>
        </a:xfrm>
      </p:grpSpPr>
      <p:sp>
        <p:nvSpPr>
          <p:cNvPr id="170" name="Google Shape;170;p1"/>
          <p:cNvSpPr txBox="1">
            <a:spLocks noGrp="1"/>
          </p:cNvSpPr>
          <p:nvPr>
            <p:ph type="ctrTitle"/>
          </p:nvPr>
        </p:nvSpPr>
        <p:spPr>
          <a:xfrm>
            <a:off x="1760870" y="1020351"/>
            <a:ext cx="5647848" cy="1551399"/>
          </a:xfrm>
          <a:prstGeom prst="rect">
            <a:avLst/>
          </a:prstGeom>
          <a:noFill/>
          <a:ln>
            <a:noFill/>
          </a:ln>
        </p:spPr>
        <p:txBody>
          <a:bodyPr spcFirstLastPara="1" wrap="square" lIns="91425" tIns="91425" rIns="91425" bIns="91425" anchor="b" anchorCtr="0">
            <a:normAutofit/>
          </a:bodyPr>
          <a:lstStyle/>
          <a:p>
            <a:pPr marL="0" lvl="0" indent="0" algn="ctr" rtl="0">
              <a:spcBef>
                <a:spcPts val="0"/>
              </a:spcBef>
              <a:spcAft>
                <a:spcPts val="0"/>
              </a:spcAft>
              <a:buClr>
                <a:srgbClr val="262626"/>
              </a:buClr>
              <a:buSzPts val="4000"/>
              <a:buFont typeface="Garamond"/>
              <a:buNone/>
            </a:pPr>
            <a:r>
              <a:rPr lang="en-US"/>
              <a:t>Psychological Safety &amp; Accountability</a:t>
            </a:r>
            <a:endParaRPr/>
          </a:p>
        </p:txBody>
      </p:sp>
      <p:sp>
        <p:nvSpPr>
          <p:cNvPr id="171" name="Google Shape;171;p1"/>
          <p:cNvSpPr txBox="1">
            <a:spLocks noGrp="1"/>
          </p:cNvSpPr>
          <p:nvPr>
            <p:ph type="subTitle" idx="1"/>
          </p:nvPr>
        </p:nvSpPr>
        <p:spPr>
          <a:xfrm>
            <a:off x="1522668" y="2796453"/>
            <a:ext cx="6098700" cy="8448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SzPts val="1610"/>
              <a:buNone/>
            </a:pPr>
            <a:r>
              <a:rPr lang="en-US" sz="1400" b="1">
                <a:latin typeface="Century Gothic"/>
                <a:ea typeface="Century Gothic"/>
                <a:cs typeface="Century Gothic"/>
                <a:sym typeface="Century Gothic"/>
              </a:rPr>
              <a:t>Meena Iyer </a:t>
            </a:r>
            <a:endParaRPr/>
          </a:p>
          <a:p>
            <a:pPr marL="0" lvl="0" indent="0" algn="ctr" rtl="0">
              <a:lnSpc>
                <a:spcPct val="90000"/>
              </a:lnSpc>
              <a:spcBef>
                <a:spcPts val="600"/>
              </a:spcBef>
              <a:spcAft>
                <a:spcPts val="0"/>
              </a:spcAft>
              <a:buSzPts val="1265"/>
              <a:buNone/>
            </a:pPr>
            <a:r>
              <a:rPr lang="en-US" sz="1100">
                <a:latin typeface="Century Gothic"/>
                <a:ea typeface="Century Gothic"/>
                <a:cs typeface="Century Gothic"/>
                <a:sym typeface="Century Gothic"/>
              </a:rPr>
              <a:t>School of Nursing, University of Minnesota</a:t>
            </a:r>
            <a:endParaRPr/>
          </a:p>
          <a:p>
            <a:pPr marL="0" lvl="0" indent="0" algn="ctr" rtl="0">
              <a:lnSpc>
                <a:spcPct val="90000"/>
              </a:lnSpc>
              <a:spcBef>
                <a:spcPts val="600"/>
              </a:spcBef>
              <a:spcAft>
                <a:spcPts val="0"/>
              </a:spcAft>
              <a:buSzPts val="1265"/>
              <a:buNone/>
            </a:pPr>
            <a:r>
              <a:rPr lang="en-US" sz="1100">
                <a:latin typeface="Century Gothic"/>
                <a:ea typeface="Century Gothic"/>
                <a:cs typeface="Century Gothic"/>
                <a:sym typeface="Century Gothic"/>
              </a:rPr>
              <a:t>NURS 6702: Nursing Leadership Seminar: Introduction to Innovation and Leadership</a:t>
            </a:r>
            <a:endParaRPr sz="1100">
              <a:latin typeface="Century Gothic"/>
              <a:ea typeface="Century Gothic"/>
              <a:cs typeface="Century Gothic"/>
              <a:sym typeface="Century Gothic"/>
            </a:endParaRPr>
          </a:p>
          <a:p>
            <a:pPr marL="0" lvl="0" indent="0" algn="ctr" rtl="0">
              <a:lnSpc>
                <a:spcPct val="90000"/>
              </a:lnSpc>
              <a:spcBef>
                <a:spcPts val="600"/>
              </a:spcBef>
              <a:spcAft>
                <a:spcPts val="0"/>
              </a:spcAft>
              <a:buSzPts val="1265"/>
              <a:buNone/>
            </a:pPr>
            <a:r>
              <a:rPr lang="en-US" sz="1100">
                <a:latin typeface="Century Gothic"/>
                <a:ea typeface="Century Gothic"/>
                <a:cs typeface="Century Gothic"/>
                <a:sym typeface="Century Gothic"/>
              </a:rPr>
              <a:t>Dr. Teddie Potter PhD, RN, FAAN, FNAP</a:t>
            </a:r>
            <a:endParaRPr sz="1100">
              <a:latin typeface="Century Gothic"/>
              <a:ea typeface="Century Gothic"/>
              <a:cs typeface="Century Gothic"/>
              <a:sym typeface="Century Gothic"/>
            </a:endParaRPr>
          </a:p>
          <a:p>
            <a:pPr marL="0" lvl="0" indent="0" algn="ctr" rtl="0">
              <a:lnSpc>
                <a:spcPct val="90000"/>
              </a:lnSpc>
              <a:spcBef>
                <a:spcPts val="600"/>
              </a:spcBef>
              <a:spcAft>
                <a:spcPts val="0"/>
              </a:spcAft>
              <a:buSzPts val="1265"/>
              <a:buNone/>
            </a:pPr>
            <a:r>
              <a:rPr lang="en-US" sz="1100">
                <a:latin typeface="Century Gothic"/>
                <a:ea typeface="Century Gothic"/>
                <a:cs typeface="Century Gothic"/>
                <a:sym typeface="Century Gothic"/>
              </a:rPr>
              <a:t>Fall 2021</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5"/>
        <p:cNvGrpSpPr/>
        <p:nvPr/>
      </p:nvGrpSpPr>
      <p:grpSpPr>
        <a:xfrm>
          <a:off x="0" y="0"/>
          <a:ext cx="0" cy="0"/>
          <a:chOff x="0" y="0"/>
          <a:chExt cx="0" cy="0"/>
        </a:xfrm>
      </p:grpSpPr>
      <p:grpSp>
        <p:nvGrpSpPr>
          <p:cNvPr id="316" name="Google Shape;316;p10"/>
          <p:cNvGrpSpPr/>
          <p:nvPr/>
        </p:nvGrpSpPr>
        <p:grpSpPr>
          <a:xfrm>
            <a:off x="-11802" y="0"/>
            <a:ext cx="9172471" cy="5142160"/>
            <a:chOff x="-15736" y="0"/>
            <a:chExt cx="12229962" cy="6856214"/>
          </a:xfrm>
        </p:grpSpPr>
        <p:pic>
          <p:nvPicPr>
            <p:cNvPr id="317" name="Google Shape;317;p10"/>
            <p:cNvPicPr preferRelativeResize="0"/>
            <p:nvPr/>
          </p:nvPicPr>
          <p:blipFill rotWithShape="1">
            <a:blip r:embed="rId4">
              <a:alphaModFix/>
            </a:blip>
            <a:srcRect/>
            <a:stretch/>
          </p:blipFill>
          <p:spPr>
            <a:xfrm>
              <a:off x="0" y="0"/>
              <a:ext cx="12188825" cy="6856214"/>
            </a:xfrm>
            <a:prstGeom prst="rect">
              <a:avLst/>
            </a:prstGeom>
            <a:noFill/>
            <a:ln>
              <a:noFill/>
            </a:ln>
          </p:spPr>
        </p:pic>
        <p:sp>
          <p:nvSpPr>
            <p:cNvPr id="318" name="Google Shape;318;p10"/>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19" name="Google Shape;319;p10"/>
            <p:cNvPicPr preferRelativeResize="0"/>
            <p:nvPr/>
          </p:nvPicPr>
          <p:blipFill rotWithShape="1">
            <a:blip r:embed="rId5">
              <a:alphaModFix/>
            </a:blip>
            <a:srcRect/>
            <a:stretch/>
          </p:blipFill>
          <p:spPr>
            <a:xfrm>
              <a:off x="-15736" y="3153832"/>
              <a:ext cx="777240" cy="606425"/>
            </a:xfrm>
            <a:prstGeom prst="rect">
              <a:avLst/>
            </a:prstGeom>
            <a:noFill/>
            <a:ln>
              <a:noFill/>
            </a:ln>
          </p:spPr>
        </p:pic>
        <p:pic>
          <p:nvPicPr>
            <p:cNvPr id="320" name="Google Shape;320;p10"/>
            <p:cNvPicPr preferRelativeResize="0"/>
            <p:nvPr/>
          </p:nvPicPr>
          <p:blipFill rotWithShape="1">
            <a:blip r:embed="rId5">
              <a:alphaModFix/>
            </a:blip>
            <a:srcRect/>
            <a:stretch/>
          </p:blipFill>
          <p:spPr>
            <a:xfrm>
              <a:off x="11436986" y="3153832"/>
              <a:ext cx="777240" cy="606425"/>
            </a:xfrm>
            <a:prstGeom prst="rect">
              <a:avLst/>
            </a:prstGeom>
            <a:noFill/>
            <a:ln>
              <a:noFill/>
            </a:ln>
          </p:spPr>
        </p:pic>
      </p:grpSp>
      <p:cxnSp>
        <p:nvCxnSpPr>
          <p:cNvPr id="321" name="Google Shape;321;p10"/>
          <p:cNvCxnSpPr/>
          <p:nvPr/>
        </p:nvCxnSpPr>
        <p:spPr>
          <a:xfrm>
            <a:off x="1047126" y="1816099"/>
            <a:ext cx="7055474" cy="0"/>
          </a:xfrm>
          <a:prstGeom prst="straightConnector1">
            <a:avLst/>
          </a:prstGeom>
          <a:noFill/>
          <a:ln w="15875" cap="flat" cmpd="sng">
            <a:solidFill>
              <a:schemeClr val="accent1"/>
            </a:solidFill>
            <a:prstDash val="solid"/>
            <a:round/>
            <a:headEnd type="none" w="sm" len="sm"/>
            <a:tailEnd type="none" w="sm" len="sm"/>
          </a:ln>
        </p:spPr>
      </p:cxnSp>
      <p:sp>
        <p:nvSpPr>
          <p:cNvPr id="322" name="Google Shape;322;p10"/>
          <p:cNvSpPr/>
          <p:nvPr/>
        </p:nvSpPr>
        <p:spPr>
          <a:xfrm>
            <a:off x="0" y="0"/>
            <a:ext cx="9144000" cy="51435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323" name="Google Shape;323;p10"/>
          <p:cNvSpPr/>
          <p:nvPr/>
        </p:nvSpPr>
        <p:spPr>
          <a:xfrm>
            <a:off x="355997" y="352425"/>
            <a:ext cx="2771251" cy="4438650"/>
          </a:xfrm>
          <a:prstGeom prst="rect">
            <a:avLst/>
          </a:prstGeom>
          <a:solidFill>
            <a:srgbClr val="363636"/>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324" name="Google Shape;324;p10"/>
          <p:cNvSpPr/>
          <p:nvPr/>
        </p:nvSpPr>
        <p:spPr>
          <a:xfrm>
            <a:off x="479751" y="476631"/>
            <a:ext cx="2523744" cy="4190238"/>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0"/>
          <p:cNvSpPr txBox="1"/>
          <p:nvPr/>
        </p:nvSpPr>
        <p:spPr>
          <a:xfrm>
            <a:off x="714081" y="716067"/>
            <a:ext cx="2047810" cy="370950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600"/>
              </a:spcAft>
              <a:buNone/>
            </a:pPr>
            <a:r>
              <a:rPr lang="en-US" sz="3700">
                <a:solidFill>
                  <a:srgbClr val="FFFFFF"/>
                </a:solidFill>
                <a:latin typeface="Garamond"/>
                <a:ea typeface="Garamond"/>
                <a:cs typeface="Garamond"/>
                <a:sym typeface="Garamond"/>
              </a:rPr>
              <a:t>In the Elevator: Ode to My Captive Audience</a:t>
            </a:r>
            <a:endParaRPr/>
          </a:p>
        </p:txBody>
      </p:sp>
      <p:sp>
        <p:nvSpPr>
          <p:cNvPr id="326" name="Google Shape;326;p10"/>
          <p:cNvSpPr/>
          <p:nvPr/>
        </p:nvSpPr>
        <p:spPr>
          <a:xfrm>
            <a:off x="3490722" y="0"/>
            <a:ext cx="5653278" cy="5143500"/>
          </a:xfrm>
          <a:prstGeom prst="rect">
            <a:avLst/>
          </a:prstGeom>
          <a:gradFill>
            <a:gsLst>
              <a:gs pos="0">
                <a:schemeClr val="lt1"/>
              </a:gs>
              <a:gs pos="30000">
                <a:schemeClr val="lt1"/>
              </a:gs>
              <a:gs pos="61000">
                <a:srgbClr val="F7F7F7"/>
              </a:gs>
              <a:gs pos="97000">
                <a:srgbClr val="E4E4E4"/>
              </a:gs>
              <a:gs pos="100000">
                <a:srgbClr val="E4E4E4"/>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327" name="Google Shape;327;p10"/>
          <p:cNvSpPr txBox="1"/>
          <p:nvPr/>
        </p:nvSpPr>
        <p:spPr>
          <a:xfrm>
            <a:off x="3890405" y="375850"/>
            <a:ext cx="4938157" cy="4716801"/>
          </a:xfrm>
          <a:prstGeom prst="rect">
            <a:avLst/>
          </a:prstGeom>
          <a:noFill/>
          <a:ln>
            <a:noFill/>
          </a:ln>
        </p:spPr>
        <p:txBody>
          <a:bodyPr spcFirstLastPara="1" wrap="square" lIns="91425" tIns="45700" rIns="91425" bIns="45700" anchor="ctr" anchorCtr="0">
            <a:normAutofit fontScale="40000" lnSpcReduction="20000"/>
          </a:bodyPr>
          <a:lstStyle/>
          <a:p>
            <a:pPr marL="0" marR="0" lvl="0" indent="0" algn="ctr" rtl="0">
              <a:lnSpc>
                <a:spcPct val="90000"/>
              </a:lnSpc>
              <a:spcBef>
                <a:spcPts val="240"/>
              </a:spcBef>
              <a:spcAft>
                <a:spcPts val="0"/>
              </a:spcAft>
              <a:buNone/>
            </a:pPr>
            <a:r>
              <a:rPr lang="en-US" sz="3000" b="1">
                <a:solidFill>
                  <a:srgbClr val="262626"/>
                </a:solidFill>
                <a:latin typeface="Garamond"/>
                <a:ea typeface="Garamond"/>
                <a:cs typeface="Garamond"/>
                <a:sym typeface="Garamond"/>
              </a:rPr>
              <a:t>First Attempt</a:t>
            </a:r>
            <a:endParaRPr/>
          </a:p>
          <a:p>
            <a:pPr marL="0" marR="0" lvl="0" indent="0" algn="l" rtl="0">
              <a:lnSpc>
                <a:spcPct val="90000"/>
              </a:lnSpc>
              <a:spcBef>
                <a:spcPts val="840"/>
              </a:spcBef>
              <a:spcAft>
                <a:spcPts val="0"/>
              </a:spcAft>
              <a:buNone/>
            </a:pPr>
            <a:r>
              <a:rPr lang="en-US" sz="3000">
                <a:solidFill>
                  <a:srgbClr val="262626"/>
                </a:solidFill>
                <a:latin typeface="Garamond"/>
                <a:ea typeface="Garamond"/>
                <a:cs typeface="Garamond"/>
                <a:sym typeface="Garamond"/>
              </a:rPr>
              <a:t>Hey- so I wanted to talk to you for a moment about some conversations we have been having about the culture here- specifically how people are feeling… disenfranchised… not committed… unheard… disengaged…</a:t>
            </a:r>
            <a:endParaRPr/>
          </a:p>
          <a:p>
            <a:pPr marL="0" marR="0" lvl="0" indent="0" algn="l" rtl="0">
              <a:lnSpc>
                <a:spcPct val="90000"/>
              </a:lnSpc>
              <a:spcBef>
                <a:spcPts val="840"/>
              </a:spcBef>
              <a:spcAft>
                <a:spcPts val="0"/>
              </a:spcAft>
              <a:buNone/>
            </a:pPr>
            <a:r>
              <a:rPr lang="en-US" sz="3000">
                <a:solidFill>
                  <a:srgbClr val="262626"/>
                </a:solidFill>
                <a:latin typeface="Garamond"/>
                <a:ea typeface="Garamond"/>
                <a:cs typeface="Garamond"/>
                <a:sym typeface="Garamond"/>
              </a:rPr>
              <a:t>I worry that many of the initiatives that we are rolling out are focused on individual resilience and self care that this doesn’t address the systemic issues that we are seeing. This might actually be the wrong message to send because we are basically telling our teams that they, as victims of toxicity, are responsible for their own wellness- and that we, as leaders, are not holding those that create that toxic environment accountable. </a:t>
            </a:r>
            <a:endParaRPr/>
          </a:p>
          <a:p>
            <a:pPr marL="0" marR="0" lvl="0" indent="0" algn="l" rtl="0">
              <a:lnSpc>
                <a:spcPct val="90000"/>
              </a:lnSpc>
              <a:spcBef>
                <a:spcPts val="840"/>
              </a:spcBef>
              <a:spcAft>
                <a:spcPts val="0"/>
              </a:spcAft>
              <a:buNone/>
            </a:pPr>
            <a:r>
              <a:rPr lang="en-US" sz="3000">
                <a:solidFill>
                  <a:srgbClr val="262626"/>
                </a:solidFill>
                <a:latin typeface="Garamond"/>
                <a:ea typeface="Garamond"/>
                <a:cs typeface="Garamond"/>
                <a:sym typeface="Garamond"/>
              </a:rPr>
              <a:t>I’d really like to sit down with our teams and try to figure out where the breakdown is- how can we empower our team members again? What are the barriers?</a:t>
            </a:r>
            <a:endParaRPr/>
          </a:p>
          <a:p>
            <a:pPr marL="0" marR="0" lvl="0" indent="0" algn="l" rtl="0">
              <a:lnSpc>
                <a:spcPct val="90000"/>
              </a:lnSpc>
              <a:spcBef>
                <a:spcPts val="840"/>
              </a:spcBef>
              <a:spcAft>
                <a:spcPts val="0"/>
              </a:spcAft>
              <a:buNone/>
            </a:pPr>
            <a:endParaRPr sz="3000">
              <a:solidFill>
                <a:srgbClr val="262626"/>
              </a:solidFill>
              <a:latin typeface="Garamond"/>
              <a:ea typeface="Garamond"/>
              <a:cs typeface="Garamond"/>
              <a:sym typeface="Garamond"/>
            </a:endParaRPr>
          </a:p>
          <a:p>
            <a:pPr marL="0" marR="0" lvl="0" indent="0" algn="ctr" rtl="0">
              <a:spcBef>
                <a:spcPts val="600"/>
              </a:spcBef>
              <a:spcAft>
                <a:spcPts val="0"/>
              </a:spcAft>
              <a:buClr>
                <a:schemeClr val="dk1"/>
              </a:buClr>
              <a:buSzPct val="91666"/>
              <a:buFont typeface="Arial"/>
              <a:buNone/>
            </a:pPr>
            <a:r>
              <a:rPr lang="en-US" sz="3000" b="1">
                <a:solidFill>
                  <a:schemeClr val="dk1"/>
                </a:solidFill>
                <a:latin typeface="Garamond"/>
                <a:ea typeface="Garamond"/>
                <a:cs typeface="Garamond"/>
                <a:sym typeface="Garamond"/>
              </a:rPr>
              <a:t>Second Attempt</a:t>
            </a:r>
            <a:endParaRPr/>
          </a:p>
          <a:p>
            <a:pPr marL="0" marR="0" lvl="0" indent="0" algn="l" rtl="0">
              <a:spcBef>
                <a:spcPts val="600"/>
              </a:spcBef>
              <a:spcAft>
                <a:spcPts val="0"/>
              </a:spcAft>
              <a:buClr>
                <a:schemeClr val="dk1"/>
              </a:buClr>
              <a:buSzPct val="91666"/>
              <a:buFont typeface="Arial"/>
              <a:buNone/>
            </a:pPr>
            <a:r>
              <a:rPr lang="en-US" sz="3000">
                <a:solidFill>
                  <a:schemeClr val="dk1"/>
                </a:solidFill>
                <a:latin typeface="Garamond"/>
                <a:ea typeface="Garamond"/>
                <a:cs typeface="Garamond"/>
                <a:sym typeface="Garamond"/>
              </a:rPr>
              <a:t>Hey- so I’ve really been thinking a lot about how our team members have been saying they feel unheard and unable to create change or act on their good ideas. Our latest culture survey also clearly stated there was a trust issue amongst the different levels of leadership. </a:t>
            </a:r>
            <a:endParaRPr/>
          </a:p>
          <a:p>
            <a:pPr marL="0" marR="0" lvl="0" indent="0" algn="l" rtl="0">
              <a:spcBef>
                <a:spcPts val="600"/>
              </a:spcBef>
              <a:spcAft>
                <a:spcPts val="0"/>
              </a:spcAft>
              <a:buClr>
                <a:schemeClr val="dk1"/>
              </a:buClr>
              <a:buSzPct val="91666"/>
              <a:buFont typeface="Arial"/>
              <a:buNone/>
            </a:pPr>
            <a:r>
              <a:rPr lang="en-US" sz="3000">
                <a:solidFill>
                  <a:schemeClr val="dk1"/>
                </a:solidFill>
                <a:latin typeface="Garamond"/>
                <a:ea typeface="Garamond"/>
                <a:cs typeface="Garamond"/>
                <a:sym typeface="Garamond"/>
              </a:rPr>
              <a:t>I’d really like to sit down with our teams and look at how we are structured, where the breakdowns are happening, and how we can empower people to hold each other accountable and encourage collaboration and creativity rather than domination and micromanagement. </a:t>
            </a:r>
            <a:endParaRPr/>
          </a:p>
          <a:p>
            <a:pPr marL="0" marR="0" lvl="0" indent="0" algn="l" rtl="0">
              <a:spcBef>
                <a:spcPts val="600"/>
              </a:spcBef>
              <a:spcAft>
                <a:spcPts val="0"/>
              </a:spcAft>
              <a:buClr>
                <a:schemeClr val="dk1"/>
              </a:buClr>
              <a:buSzPct val="91666"/>
              <a:buFont typeface="Arial"/>
              <a:buNone/>
            </a:pPr>
            <a:r>
              <a:rPr lang="en-US" sz="3000">
                <a:solidFill>
                  <a:schemeClr val="dk1"/>
                </a:solidFill>
                <a:latin typeface="Garamond"/>
                <a:ea typeface="Garamond"/>
                <a:cs typeface="Garamond"/>
                <a:sym typeface="Garamond"/>
              </a:rPr>
              <a:t>I know it’s a big ask- but the survey results and our high turnover rate are telling us that something has got to give to make this place more positive and sustainable right? </a:t>
            </a:r>
            <a:endParaRPr sz="3000">
              <a:solidFill>
                <a:schemeClr val="dk1"/>
              </a:solidFill>
              <a:latin typeface="Garamond"/>
              <a:ea typeface="Garamond"/>
              <a:cs typeface="Garamond"/>
              <a:sym typeface="Garamond"/>
            </a:endParaRPr>
          </a:p>
          <a:p>
            <a:pPr marL="0" marR="0" lvl="0" indent="0" algn="l" rtl="0">
              <a:lnSpc>
                <a:spcPct val="90000"/>
              </a:lnSpc>
              <a:spcBef>
                <a:spcPts val="720"/>
              </a:spcBef>
              <a:spcAft>
                <a:spcPts val="600"/>
              </a:spcAft>
              <a:buNone/>
            </a:pPr>
            <a:endParaRPr sz="1500">
              <a:solidFill>
                <a:srgbClr val="262626"/>
              </a:solidFill>
              <a:latin typeface="Garamond"/>
              <a:ea typeface="Garamond"/>
              <a:cs typeface="Garamond"/>
              <a:sym typeface="Garamon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1"/>
        <p:cNvGrpSpPr/>
        <p:nvPr/>
      </p:nvGrpSpPr>
      <p:grpSpPr>
        <a:xfrm>
          <a:off x="0" y="0"/>
          <a:ext cx="0" cy="0"/>
          <a:chOff x="0" y="0"/>
          <a:chExt cx="0" cy="0"/>
        </a:xfrm>
      </p:grpSpPr>
      <p:grpSp>
        <p:nvGrpSpPr>
          <p:cNvPr id="332" name="Google Shape;332;p11"/>
          <p:cNvGrpSpPr/>
          <p:nvPr/>
        </p:nvGrpSpPr>
        <p:grpSpPr>
          <a:xfrm>
            <a:off x="-11802" y="0"/>
            <a:ext cx="9172471" cy="5142160"/>
            <a:chOff x="-15736" y="0"/>
            <a:chExt cx="12229962" cy="6856214"/>
          </a:xfrm>
        </p:grpSpPr>
        <p:pic>
          <p:nvPicPr>
            <p:cNvPr id="333" name="Google Shape;333;p11"/>
            <p:cNvPicPr preferRelativeResize="0"/>
            <p:nvPr/>
          </p:nvPicPr>
          <p:blipFill rotWithShape="1">
            <a:blip r:embed="rId3">
              <a:alphaModFix/>
            </a:blip>
            <a:srcRect/>
            <a:stretch/>
          </p:blipFill>
          <p:spPr>
            <a:xfrm>
              <a:off x="0" y="0"/>
              <a:ext cx="12188825" cy="6856214"/>
            </a:xfrm>
            <a:prstGeom prst="rect">
              <a:avLst/>
            </a:prstGeom>
            <a:noFill/>
            <a:ln>
              <a:noFill/>
            </a:ln>
          </p:spPr>
        </p:pic>
        <p:sp>
          <p:nvSpPr>
            <p:cNvPr id="334" name="Google Shape;334;p11"/>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35" name="Google Shape;335;p11"/>
            <p:cNvPicPr preferRelativeResize="0"/>
            <p:nvPr/>
          </p:nvPicPr>
          <p:blipFill rotWithShape="1">
            <a:blip r:embed="rId4">
              <a:alphaModFix/>
            </a:blip>
            <a:srcRect/>
            <a:stretch/>
          </p:blipFill>
          <p:spPr>
            <a:xfrm>
              <a:off x="-15736" y="3153832"/>
              <a:ext cx="777240" cy="606425"/>
            </a:xfrm>
            <a:prstGeom prst="rect">
              <a:avLst/>
            </a:prstGeom>
            <a:noFill/>
            <a:ln>
              <a:noFill/>
            </a:ln>
          </p:spPr>
        </p:pic>
        <p:pic>
          <p:nvPicPr>
            <p:cNvPr id="336" name="Google Shape;336;p11"/>
            <p:cNvPicPr preferRelativeResize="0"/>
            <p:nvPr/>
          </p:nvPicPr>
          <p:blipFill rotWithShape="1">
            <a:blip r:embed="rId4">
              <a:alphaModFix/>
            </a:blip>
            <a:srcRect/>
            <a:stretch/>
          </p:blipFill>
          <p:spPr>
            <a:xfrm>
              <a:off x="11436986" y="3153832"/>
              <a:ext cx="777240" cy="606425"/>
            </a:xfrm>
            <a:prstGeom prst="rect">
              <a:avLst/>
            </a:prstGeom>
            <a:noFill/>
            <a:ln>
              <a:noFill/>
            </a:ln>
          </p:spPr>
        </p:pic>
      </p:grpSp>
      <p:cxnSp>
        <p:nvCxnSpPr>
          <p:cNvPr id="337" name="Google Shape;337;p11"/>
          <p:cNvCxnSpPr/>
          <p:nvPr/>
        </p:nvCxnSpPr>
        <p:spPr>
          <a:xfrm>
            <a:off x="1047126" y="1816099"/>
            <a:ext cx="7055474" cy="0"/>
          </a:xfrm>
          <a:prstGeom prst="straightConnector1">
            <a:avLst/>
          </a:prstGeom>
          <a:noFill/>
          <a:ln w="15875" cap="flat" cmpd="sng">
            <a:solidFill>
              <a:schemeClr val="accent1"/>
            </a:solidFill>
            <a:prstDash val="solid"/>
            <a:round/>
            <a:headEnd type="none" w="sm" len="sm"/>
            <a:tailEnd type="none" w="sm" len="sm"/>
          </a:ln>
        </p:spPr>
      </p:cxnSp>
      <p:sp>
        <p:nvSpPr>
          <p:cNvPr id="338" name="Google Shape;338;p11"/>
          <p:cNvSpPr/>
          <p:nvPr/>
        </p:nvSpPr>
        <p:spPr>
          <a:xfrm>
            <a:off x="0" y="0"/>
            <a:ext cx="9141714" cy="5143500"/>
          </a:xfrm>
          <a:prstGeom prst="rect">
            <a:avLst/>
          </a:prstGeom>
          <a:blipFill rotWithShape="1">
            <a:blip r:embed="rId5">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339" name="Google Shape;339;p11"/>
          <p:cNvSpPr/>
          <p:nvPr/>
        </p:nvSpPr>
        <p:spPr>
          <a:xfrm>
            <a:off x="364603" y="372066"/>
            <a:ext cx="2867411" cy="4412471"/>
          </a:xfrm>
          <a:prstGeom prst="rect">
            <a:avLst/>
          </a:prstGeom>
          <a:blipFill rotWithShape="1">
            <a:blip r:embed="rId6">
              <a:alphaModFix/>
            </a:blip>
            <a:tile tx="0" ty="0" sx="100000" sy="100000" flip="none" algn="tl"/>
          </a:blipFill>
          <a:ln>
            <a:noFill/>
          </a:ln>
          <a:effectLst>
            <a:outerShdw blurRad="114300" dist="127000" dir="5400000" sx="99000" sy="99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340" name="Google Shape;340;p11"/>
          <p:cNvSpPr/>
          <p:nvPr/>
        </p:nvSpPr>
        <p:spPr>
          <a:xfrm>
            <a:off x="456009" y="457200"/>
            <a:ext cx="2664004" cy="42291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1"/>
          <p:cNvSpPr txBox="1">
            <a:spLocks noGrp="1"/>
          </p:cNvSpPr>
          <p:nvPr>
            <p:ph type="title"/>
          </p:nvPr>
        </p:nvSpPr>
        <p:spPr>
          <a:xfrm>
            <a:off x="791699" y="791307"/>
            <a:ext cx="1899682" cy="359593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2800"/>
              <a:buFont typeface="Garamond"/>
              <a:buNone/>
            </a:pPr>
            <a:r>
              <a:rPr lang="en-US" sz="3400">
                <a:solidFill>
                  <a:srgbClr val="262626"/>
                </a:solidFill>
              </a:rPr>
              <a:t>Summary</a:t>
            </a:r>
            <a:endParaRPr/>
          </a:p>
        </p:txBody>
      </p:sp>
      <p:sp>
        <p:nvSpPr>
          <p:cNvPr id="342" name="Google Shape;342;p11"/>
          <p:cNvSpPr/>
          <p:nvPr/>
        </p:nvSpPr>
        <p:spPr>
          <a:xfrm>
            <a:off x="3489039" y="-1"/>
            <a:ext cx="5654961" cy="514350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grpSp>
        <p:nvGrpSpPr>
          <p:cNvPr id="343" name="Google Shape;343;p11"/>
          <p:cNvGrpSpPr/>
          <p:nvPr/>
        </p:nvGrpSpPr>
        <p:grpSpPr>
          <a:xfrm>
            <a:off x="4102554" y="603838"/>
            <a:ext cx="4435654" cy="3935820"/>
            <a:chOff x="0" y="336"/>
            <a:chExt cx="4435655" cy="3935820"/>
          </a:xfrm>
        </p:grpSpPr>
        <p:sp>
          <p:nvSpPr>
            <p:cNvPr id="344" name="Google Shape;344;p11"/>
            <p:cNvSpPr/>
            <p:nvPr/>
          </p:nvSpPr>
          <p:spPr>
            <a:xfrm rot="5400000">
              <a:off x="2800584" y="-1149496"/>
              <a:ext cx="431322" cy="2838819"/>
            </a:xfrm>
            <a:prstGeom prst="round2SameRect">
              <a:avLst>
                <a:gd name="adj1" fmla="val 16667"/>
                <a:gd name="adj2" fmla="val 0"/>
              </a:avLst>
            </a:prstGeom>
            <a:solidFill>
              <a:srgbClr val="CDDDD4">
                <a:alpha val="89803"/>
              </a:srgbClr>
            </a:solidFill>
            <a:ln w="9525" cap="flat" cmpd="sng">
              <a:solidFill>
                <a:srgbClr val="CDDDD4">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11"/>
            <p:cNvSpPr txBox="1"/>
            <p:nvPr/>
          </p:nvSpPr>
          <p:spPr>
            <a:xfrm>
              <a:off x="1596836" y="75307"/>
              <a:ext cx="2817764" cy="389212"/>
            </a:xfrm>
            <a:prstGeom prst="rect">
              <a:avLst/>
            </a:prstGeom>
            <a:noFill/>
            <a:ln>
              <a:noFill/>
            </a:ln>
          </p:spPr>
          <p:txBody>
            <a:bodyPr spcFirstLastPara="1" wrap="square" lIns="57150" tIns="28575" rIns="57150" bIns="28575" anchor="ctr" anchorCtr="0">
              <a:noAutofit/>
            </a:bodyPr>
            <a:lstStyle/>
            <a:p>
              <a:pPr marL="114300" marR="0" lvl="1" indent="-114300" algn="l" rtl="0">
                <a:lnSpc>
                  <a:spcPct val="90000"/>
                </a:lnSpc>
                <a:spcBef>
                  <a:spcPts val="0"/>
                </a:spcBef>
                <a:spcAft>
                  <a:spcPts val="0"/>
                </a:spcAft>
                <a:buClr>
                  <a:schemeClr val="dk1"/>
                </a:buClr>
                <a:buSzPts val="1500"/>
                <a:buFont typeface="Garamond"/>
                <a:buChar char="•"/>
              </a:pPr>
              <a:r>
                <a:rPr lang="en-US" sz="1500" b="0" i="0" u="none" strike="noStrike" cap="none">
                  <a:solidFill>
                    <a:schemeClr val="dk1"/>
                  </a:solidFill>
                  <a:latin typeface="Garamond"/>
                  <a:ea typeface="Garamond"/>
                  <a:cs typeface="Garamond"/>
                  <a:sym typeface="Garamond"/>
                </a:rPr>
                <a:t>Advocate for Honesty</a:t>
              </a:r>
              <a:endParaRPr/>
            </a:p>
          </p:txBody>
        </p:sp>
        <p:sp>
          <p:nvSpPr>
            <p:cNvPr id="346" name="Google Shape;346;p11"/>
            <p:cNvSpPr/>
            <p:nvPr/>
          </p:nvSpPr>
          <p:spPr>
            <a:xfrm>
              <a:off x="0" y="336"/>
              <a:ext cx="1596836" cy="539153"/>
            </a:xfrm>
            <a:prstGeom prst="roundRect">
              <a:avLst>
                <a:gd name="adj" fmla="val 16667"/>
              </a:avLst>
            </a:prstGeom>
            <a:blipFill rotWithShape="1">
              <a:blip r:embed="rId7">
                <a:alphaModFix/>
              </a:blip>
              <a:tile tx="0" ty="0" sx="100000" sy="10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11"/>
            <p:cNvSpPr txBox="1"/>
            <p:nvPr/>
          </p:nvSpPr>
          <p:spPr>
            <a:xfrm>
              <a:off x="26319" y="26655"/>
              <a:ext cx="1544198" cy="486515"/>
            </a:xfrm>
            <a:prstGeom prst="rect">
              <a:avLst/>
            </a:prstGeom>
            <a:noFill/>
            <a:ln>
              <a:noFill/>
            </a:ln>
          </p:spPr>
          <p:txBody>
            <a:bodyPr spcFirstLastPara="1" wrap="square" lIns="99050" tIns="49525" rIns="99050" bIns="49525" anchor="ctr" anchorCtr="0">
              <a:noAutofit/>
            </a:bodyPr>
            <a:lstStyle/>
            <a:p>
              <a:pPr marL="0" marR="0" lvl="0" indent="0" algn="ctr" rtl="0">
                <a:lnSpc>
                  <a:spcPct val="90000"/>
                </a:lnSpc>
                <a:spcBef>
                  <a:spcPts val="0"/>
                </a:spcBef>
                <a:spcAft>
                  <a:spcPts val="0"/>
                </a:spcAft>
                <a:buClr>
                  <a:schemeClr val="lt1"/>
                </a:buClr>
                <a:buSzPts val="2600"/>
                <a:buFont typeface="Garamond"/>
                <a:buNone/>
              </a:pPr>
              <a:r>
                <a:rPr lang="en-US" sz="2600">
                  <a:solidFill>
                    <a:schemeClr val="lt1"/>
                  </a:solidFill>
                  <a:latin typeface="Garamond"/>
                  <a:ea typeface="Garamond"/>
                  <a:cs typeface="Garamond"/>
                  <a:sym typeface="Garamond"/>
                </a:rPr>
                <a:t>Advocate</a:t>
              </a:r>
              <a:endParaRPr/>
            </a:p>
          </p:txBody>
        </p:sp>
        <p:sp>
          <p:nvSpPr>
            <p:cNvPr id="348" name="Google Shape;348;p11"/>
            <p:cNvSpPr/>
            <p:nvPr/>
          </p:nvSpPr>
          <p:spPr>
            <a:xfrm rot="5400000">
              <a:off x="2800584" y="-583385"/>
              <a:ext cx="431322" cy="2838819"/>
            </a:xfrm>
            <a:prstGeom prst="round2SameRect">
              <a:avLst>
                <a:gd name="adj1" fmla="val 16667"/>
                <a:gd name="adj2" fmla="val 0"/>
              </a:avLst>
            </a:prstGeom>
            <a:solidFill>
              <a:srgbClr val="CCDDD7">
                <a:alpha val="89803"/>
              </a:srgbClr>
            </a:solidFill>
            <a:ln w="9525" cap="flat" cmpd="sng">
              <a:solidFill>
                <a:srgbClr val="CCDDD7">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1"/>
            <p:cNvSpPr txBox="1"/>
            <p:nvPr/>
          </p:nvSpPr>
          <p:spPr>
            <a:xfrm>
              <a:off x="1596836" y="641418"/>
              <a:ext cx="2817764" cy="389212"/>
            </a:xfrm>
            <a:prstGeom prst="rect">
              <a:avLst/>
            </a:prstGeom>
            <a:noFill/>
            <a:ln>
              <a:noFill/>
            </a:ln>
          </p:spPr>
          <p:txBody>
            <a:bodyPr spcFirstLastPara="1" wrap="square" lIns="57150" tIns="28575" rIns="57150" bIns="28575" anchor="ctr" anchorCtr="0">
              <a:noAutofit/>
            </a:bodyPr>
            <a:lstStyle/>
            <a:p>
              <a:pPr marL="114300" marR="0" lvl="1" indent="-114300" algn="l" rtl="0">
                <a:lnSpc>
                  <a:spcPct val="90000"/>
                </a:lnSpc>
                <a:spcBef>
                  <a:spcPts val="0"/>
                </a:spcBef>
                <a:spcAft>
                  <a:spcPts val="0"/>
                </a:spcAft>
                <a:buClr>
                  <a:schemeClr val="dk1"/>
                </a:buClr>
                <a:buSzPts val="1500"/>
                <a:buFont typeface="Garamond"/>
                <a:buChar char="•"/>
              </a:pPr>
              <a:r>
                <a:rPr lang="en-US" sz="1500" b="0" i="0" u="none" strike="noStrike" cap="none">
                  <a:solidFill>
                    <a:schemeClr val="dk1"/>
                  </a:solidFill>
                  <a:latin typeface="Garamond"/>
                  <a:ea typeface="Garamond"/>
                  <a:cs typeface="Garamond"/>
                  <a:sym typeface="Garamond"/>
                </a:rPr>
                <a:t>Culture Evaluation</a:t>
              </a:r>
              <a:endParaRPr/>
            </a:p>
          </p:txBody>
        </p:sp>
        <p:sp>
          <p:nvSpPr>
            <p:cNvPr id="350" name="Google Shape;350;p11"/>
            <p:cNvSpPr/>
            <p:nvPr/>
          </p:nvSpPr>
          <p:spPr>
            <a:xfrm>
              <a:off x="0" y="566447"/>
              <a:ext cx="1596836" cy="539153"/>
            </a:xfrm>
            <a:prstGeom prst="roundRect">
              <a:avLst>
                <a:gd name="adj" fmla="val 16667"/>
              </a:avLst>
            </a:prstGeom>
            <a:blipFill rotWithShape="1">
              <a:blip r:embed="rId8">
                <a:alphaModFix/>
              </a:blip>
              <a:tile tx="0" ty="0" sx="100000" sy="10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1"/>
            <p:cNvSpPr txBox="1"/>
            <p:nvPr/>
          </p:nvSpPr>
          <p:spPr>
            <a:xfrm>
              <a:off x="26319" y="592766"/>
              <a:ext cx="1544198" cy="486515"/>
            </a:xfrm>
            <a:prstGeom prst="rect">
              <a:avLst/>
            </a:prstGeom>
            <a:noFill/>
            <a:ln>
              <a:noFill/>
            </a:ln>
          </p:spPr>
          <p:txBody>
            <a:bodyPr spcFirstLastPara="1" wrap="square" lIns="99050" tIns="49525" rIns="99050" bIns="49525" anchor="ctr" anchorCtr="0">
              <a:noAutofit/>
            </a:bodyPr>
            <a:lstStyle/>
            <a:p>
              <a:pPr marL="0" marR="0" lvl="0" indent="0" algn="ctr" rtl="0">
                <a:lnSpc>
                  <a:spcPct val="90000"/>
                </a:lnSpc>
                <a:spcBef>
                  <a:spcPts val="0"/>
                </a:spcBef>
                <a:spcAft>
                  <a:spcPts val="0"/>
                </a:spcAft>
                <a:buClr>
                  <a:schemeClr val="lt1"/>
                </a:buClr>
                <a:buSzPts val="2600"/>
                <a:buFont typeface="Garamond"/>
                <a:buNone/>
              </a:pPr>
              <a:r>
                <a:rPr lang="en-US" sz="2600">
                  <a:solidFill>
                    <a:schemeClr val="lt1"/>
                  </a:solidFill>
                  <a:latin typeface="Garamond"/>
                  <a:ea typeface="Garamond"/>
                  <a:cs typeface="Garamond"/>
                  <a:sym typeface="Garamond"/>
                </a:rPr>
                <a:t>Evaluate</a:t>
              </a:r>
              <a:endParaRPr/>
            </a:p>
          </p:txBody>
        </p:sp>
        <p:sp>
          <p:nvSpPr>
            <p:cNvPr id="352" name="Google Shape;352;p11"/>
            <p:cNvSpPr/>
            <p:nvPr/>
          </p:nvSpPr>
          <p:spPr>
            <a:xfrm rot="5400000">
              <a:off x="2800584" y="-17274"/>
              <a:ext cx="431322" cy="2838819"/>
            </a:xfrm>
            <a:prstGeom prst="round2SameRect">
              <a:avLst>
                <a:gd name="adj1" fmla="val 16667"/>
                <a:gd name="adj2" fmla="val 0"/>
              </a:avLst>
            </a:prstGeom>
            <a:solidFill>
              <a:srgbClr val="CCDDDA">
                <a:alpha val="89803"/>
              </a:srgbClr>
            </a:solidFill>
            <a:ln w="9525" cap="flat" cmpd="sng">
              <a:solidFill>
                <a:srgbClr val="CCDDDA">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1"/>
            <p:cNvSpPr txBox="1"/>
            <p:nvPr/>
          </p:nvSpPr>
          <p:spPr>
            <a:xfrm>
              <a:off x="1596836" y="1207529"/>
              <a:ext cx="2817764" cy="389212"/>
            </a:xfrm>
            <a:prstGeom prst="rect">
              <a:avLst/>
            </a:prstGeom>
            <a:noFill/>
            <a:ln>
              <a:noFill/>
            </a:ln>
          </p:spPr>
          <p:txBody>
            <a:bodyPr spcFirstLastPara="1" wrap="square" lIns="57150" tIns="28575" rIns="57150" bIns="28575" anchor="ctr" anchorCtr="0">
              <a:noAutofit/>
            </a:bodyPr>
            <a:lstStyle/>
            <a:p>
              <a:pPr marL="114300" marR="0" lvl="1" indent="-114300" algn="l" rtl="0">
                <a:lnSpc>
                  <a:spcPct val="90000"/>
                </a:lnSpc>
                <a:spcBef>
                  <a:spcPts val="0"/>
                </a:spcBef>
                <a:spcAft>
                  <a:spcPts val="0"/>
                </a:spcAft>
                <a:buClr>
                  <a:schemeClr val="dk1"/>
                </a:buClr>
                <a:buSzPts val="1500"/>
                <a:buFont typeface="Garamond"/>
                <a:buChar char="•"/>
              </a:pPr>
              <a:r>
                <a:rPr lang="en-US" sz="1500" b="0" i="0" u="none" strike="noStrike" cap="none">
                  <a:solidFill>
                    <a:schemeClr val="dk1"/>
                  </a:solidFill>
                  <a:latin typeface="Garamond"/>
                  <a:ea typeface="Garamond"/>
                  <a:cs typeface="Garamond"/>
                  <a:sym typeface="Garamond"/>
                </a:rPr>
                <a:t>Establish Current State</a:t>
              </a:r>
              <a:endParaRPr/>
            </a:p>
          </p:txBody>
        </p:sp>
        <p:sp>
          <p:nvSpPr>
            <p:cNvPr id="354" name="Google Shape;354;p11"/>
            <p:cNvSpPr/>
            <p:nvPr/>
          </p:nvSpPr>
          <p:spPr>
            <a:xfrm>
              <a:off x="0" y="1132558"/>
              <a:ext cx="1596836" cy="539153"/>
            </a:xfrm>
            <a:prstGeom prst="roundRect">
              <a:avLst>
                <a:gd name="adj" fmla="val 16667"/>
              </a:avLst>
            </a:prstGeom>
            <a:blipFill rotWithShape="1">
              <a:blip r:embed="rId9">
                <a:alphaModFix/>
              </a:blip>
              <a:tile tx="0" ty="0" sx="100000" sy="10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1"/>
            <p:cNvSpPr txBox="1"/>
            <p:nvPr/>
          </p:nvSpPr>
          <p:spPr>
            <a:xfrm>
              <a:off x="26319" y="1158877"/>
              <a:ext cx="1544198" cy="486515"/>
            </a:xfrm>
            <a:prstGeom prst="rect">
              <a:avLst/>
            </a:prstGeom>
            <a:noFill/>
            <a:ln>
              <a:noFill/>
            </a:ln>
          </p:spPr>
          <p:txBody>
            <a:bodyPr spcFirstLastPara="1" wrap="square" lIns="99050" tIns="49525" rIns="99050" bIns="49525" anchor="ctr" anchorCtr="0">
              <a:noAutofit/>
            </a:bodyPr>
            <a:lstStyle/>
            <a:p>
              <a:pPr marL="0" marR="0" lvl="0" indent="0" algn="ctr" rtl="0">
                <a:lnSpc>
                  <a:spcPct val="90000"/>
                </a:lnSpc>
                <a:spcBef>
                  <a:spcPts val="0"/>
                </a:spcBef>
                <a:spcAft>
                  <a:spcPts val="0"/>
                </a:spcAft>
                <a:buClr>
                  <a:schemeClr val="lt1"/>
                </a:buClr>
                <a:buSzPts val="2600"/>
                <a:buFont typeface="Garamond"/>
                <a:buNone/>
              </a:pPr>
              <a:r>
                <a:rPr lang="en-US" sz="2600">
                  <a:solidFill>
                    <a:schemeClr val="lt1"/>
                  </a:solidFill>
                  <a:latin typeface="Garamond"/>
                  <a:ea typeface="Garamond"/>
                  <a:cs typeface="Garamond"/>
                  <a:sym typeface="Garamond"/>
                </a:rPr>
                <a:t>Establish</a:t>
              </a:r>
              <a:endParaRPr/>
            </a:p>
          </p:txBody>
        </p:sp>
        <p:sp>
          <p:nvSpPr>
            <p:cNvPr id="356" name="Google Shape;356;p11"/>
            <p:cNvSpPr/>
            <p:nvPr/>
          </p:nvSpPr>
          <p:spPr>
            <a:xfrm rot="5400000">
              <a:off x="2800584" y="548836"/>
              <a:ext cx="431322" cy="2838819"/>
            </a:xfrm>
            <a:prstGeom prst="round2SameRect">
              <a:avLst>
                <a:gd name="adj1" fmla="val 16667"/>
                <a:gd name="adj2" fmla="val 0"/>
              </a:avLst>
            </a:prstGeom>
            <a:solidFill>
              <a:srgbClr val="CCDCDD">
                <a:alpha val="89803"/>
              </a:srgbClr>
            </a:solidFill>
            <a:ln w="9525" cap="flat" cmpd="sng">
              <a:solidFill>
                <a:srgbClr val="CCDCDD">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11"/>
            <p:cNvSpPr txBox="1"/>
            <p:nvPr/>
          </p:nvSpPr>
          <p:spPr>
            <a:xfrm>
              <a:off x="1596836" y="1773640"/>
              <a:ext cx="2817764" cy="389212"/>
            </a:xfrm>
            <a:prstGeom prst="rect">
              <a:avLst/>
            </a:prstGeom>
            <a:noFill/>
            <a:ln>
              <a:noFill/>
            </a:ln>
          </p:spPr>
          <p:txBody>
            <a:bodyPr spcFirstLastPara="1" wrap="square" lIns="57150" tIns="28575" rIns="57150" bIns="28575" anchor="ctr" anchorCtr="0">
              <a:noAutofit/>
            </a:bodyPr>
            <a:lstStyle/>
            <a:p>
              <a:pPr marL="114300" marR="0" lvl="1" indent="-114300" algn="l" rtl="0">
                <a:lnSpc>
                  <a:spcPct val="90000"/>
                </a:lnSpc>
                <a:spcBef>
                  <a:spcPts val="0"/>
                </a:spcBef>
                <a:spcAft>
                  <a:spcPts val="0"/>
                </a:spcAft>
                <a:buClr>
                  <a:schemeClr val="dk1"/>
                </a:buClr>
                <a:buSzPts val="1500"/>
                <a:buFont typeface="Garamond"/>
                <a:buChar char="•"/>
              </a:pPr>
              <a:r>
                <a:rPr lang="en-US" sz="1500" b="0" i="0" u="none" strike="noStrike" cap="none">
                  <a:solidFill>
                    <a:schemeClr val="dk1"/>
                  </a:solidFill>
                  <a:latin typeface="Garamond"/>
                  <a:ea typeface="Garamond"/>
                  <a:cs typeface="Garamond"/>
                  <a:sym typeface="Garamond"/>
                </a:rPr>
                <a:t>Invest in Change</a:t>
              </a:r>
              <a:endParaRPr/>
            </a:p>
          </p:txBody>
        </p:sp>
        <p:sp>
          <p:nvSpPr>
            <p:cNvPr id="358" name="Google Shape;358;p11"/>
            <p:cNvSpPr/>
            <p:nvPr/>
          </p:nvSpPr>
          <p:spPr>
            <a:xfrm>
              <a:off x="0" y="1698669"/>
              <a:ext cx="1596836" cy="539153"/>
            </a:xfrm>
            <a:prstGeom prst="roundRect">
              <a:avLst>
                <a:gd name="adj" fmla="val 16667"/>
              </a:avLst>
            </a:prstGeom>
            <a:blipFill rotWithShape="1">
              <a:blip r:embed="rId10">
                <a:alphaModFix/>
              </a:blip>
              <a:tile tx="0" ty="0" sx="100000" sy="10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1"/>
            <p:cNvSpPr txBox="1"/>
            <p:nvPr/>
          </p:nvSpPr>
          <p:spPr>
            <a:xfrm>
              <a:off x="26319" y="1724988"/>
              <a:ext cx="1544198" cy="486515"/>
            </a:xfrm>
            <a:prstGeom prst="rect">
              <a:avLst/>
            </a:prstGeom>
            <a:noFill/>
            <a:ln>
              <a:noFill/>
            </a:ln>
          </p:spPr>
          <p:txBody>
            <a:bodyPr spcFirstLastPara="1" wrap="square" lIns="99050" tIns="49525" rIns="99050" bIns="49525" anchor="ctr" anchorCtr="0">
              <a:noAutofit/>
            </a:bodyPr>
            <a:lstStyle/>
            <a:p>
              <a:pPr marL="0" marR="0" lvl="0" indent="0" algn="ctr" rtl="0">
                <a:lnSpc>
                  <a:spcPct val="90000"/>
                </a:lnSpc>
                <a:spcBef>
                  <a:spcPts val="0"/>
                </a:spcBef>
                <a:spcAft>
                  <a:spcPts val="0"/>
                </a:spcAft>
                <a:buClr>
                  <a:schemeClr val="lt1"/>
                </a:buClr>
                <a:buSzPts val="2600"/>
                <a:buFont typeface="Garamond"/>
                <a:buNone/>
              </a:pPr>
              <a:r>
                <a:rPr lang="en-US" sz="2600">
                  <a:solidFill>
                    <a:schemeClr val="lt1"/>
                  </a:solidFill>
                  <a:latin typeface="Garamond"/>
                  <a:ea typeface="Garamond"/>
                  <a:cs typeface="Garamond"/>
                  <a:sym typeface="Garamond"/>
                </a:rPr>
                <a:t>Invest</a:t>
              </a:r>
              <a:endParaRPr/>
            </a:p>
          </p:txBody>
        </p:sp>
        <p:sp>
          <p:nvSpPr>
            <p:cNvPr id="360" name="Google Shape;360;p11"/>
            <p:cNvSpPr/>
            <p:nvPr/>
          </p:nvSpPr>
          <p:spPr>
            <a:xfrm rot="5400000">
              <a:off x="2800584" y="1114947"/>
              <a:ext cx="431322" cy="2838819"/>
            </a:xfrm>
            <a:prstGeom prst="round2SameRect">
              <a:avLst>
                <a:gd name="adj1" fmla="val 16667"/>
                <a:gd name="adj2" fmla="val 0"/>
              </a:avLst>
            </a:prstGeom>
            <a:solidFill>
              <a:srgbClr val="CCD9DD">
                <a:alpha val="89803"/>
              </a:srgbClr>
            </a:solidFill>
            <a:ln w="9525" cap="flat" cmpd="sng">
              <a:solidFill>
                <a:srgbClr val="CCD9DD">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1"/>
            <p:cNvSpPr txBox="1"/>
            <p:nvPr/>
          </p:nvSpPr>
          <p:spPr>
            <a:xfrm>
              <a:off x="1596836" y="2339751"/>
              <a:ext cx="2817764" cy="389212"/>
            </a:xfrm>
            <a:prstGeom prst="rect">
              <a:avLst/>
            </a:prstGeom>
            <a:noFill/>
            <a:ln>
              <a:noFill/>
            </a:ln>
          </p:spPr>
          <p:txBody>
            <a:bodyPr spcFirstLastPara="1" wrap="square" lIns="57150" tIns="28575" rIns="57150" bIns="28575" anchor="ctr" anchorCtr="0">
              <a:noAutofit/>
            </a:bodyPr>
            <a:lstStyle/>
            <a:p>
              <a:pPr marL="114300" marR="0" lvl="1" indent="-114300" algn="l" rtl="0">
                <a:lnSpc>
                  <a:spcPct val="90000"/>
                </a:lnSpc>
                <a:spcBef>
                  <a:spcPts val="0"/>
                </a:spcBef>
                <a:spcAft>
                  <a:spcPts val="0"/>
                </a:spcAft>
                <a:buClr>
                  <a:schemeClr val="dk1"/>
                </a:buClr>
                <a:buSzPts val="1500"/>
                <a:buFont typeface="Garamond"/>
                <a:buChar char="•"/>
              </a:pPr>
              <a:r>
                <a:rPr lang="en-US" sz="1500" b="0" i="0" u="none" strike="noStrike" cap="none">
                  <a:solidFill>
                    <a:schemeClr val="dk1"/>
                  </a:solidFill>
                  <a:latin typeface="Garamond"/>
                  <a:ea typeface="Garamond"/>
                  <a:cs typeface="Garamond"/>
                  <a:sym typeface="Garamond"/>
                </a:rPr>
                <a:t>Flatten the Hierarchy</a:t>
              </a:r>
              <a:endParaRPr/>
            </a:p>
          </p:txBody>
        </p:sp>
        <p:sp>
          <p:nvSpPr>
            <p:cNvPr id="362" name="Google Shape;362;p11"/>
            <p:cNvSpPr/>
            <p:nvPr/>
          </p:nvSpPr>
          <p:spPr>
            <a:xfrm>
              <a:off x="0" y="2264780"/>
              <a:ext cx="1596836" cy="539153"/>
            </a:xfrm>
            <a:prstGeom prst="roundRect">
              <a:avLst>
                <a:gd name="adj" fmla="val 16667"/>
              </a:avLst>
            </a:prstGeom>
            <a:blipFill rotWithShape="1">
              <a:blip r:embed="rId11">
                <a:alphaModFix/>
              </a:blip>
              <a:tile tx="0" ty="0" sx="100000" sy="10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1"/>
            <p:cNvSpPr txBox="1"/>
            <p:nvPr/>
          </p:nvSpPr>
          <p:spPr>
            <a:xfrm>
              <a:off x="26319" y="2291099"/>
              <a:ext cx="1544198" cy="486515"/>
            </a:xfrm>
            <a:prstGeom prst="rect">
              <a:avLst/>
            </a:prstGeom>
            <a:noFill/>
            <a:ln>
              <a:noFill/>
            </a:ln>
          </p:spPr>
          <p:txBody>
            <a:bodyPr spcFirstLastPara="1" wrap="square" lIns="99050" tIns="49525" rIns="99050" bIns="49525" anchor="ctr" anchorCtr="0">
              <a:noAutofit/>
            </a:bodyPr>
            <a:lstStyle/>
            <a:p>
              <a:pPr marL="0" marR="0" lvl="0" indent="0" algn="ctr" rtl="0">
                <a:lnSpc>
                  <a:spcPct val="90000"/>
                </a:lnSpc>
                <a:spcBef>
                  <a:spcPts val="0"/>
                </a:spcBef>
                <a:spcAft>
                  <a:spcPts val="0"/>
                </a:spcAft>
                <a:buClr>
                  <a:schemeClr val="lt1"/>
                </a:buClr>
                <a:buSzPts val="2600"/>
                <a:buFont typeface="Garamond"/>
                <a:buNone/>
              </a:pPr>
              <a:r>
                <a:rPr lang="en-US" sz="2600">
                  <a:solidFill>
                    <a:schemeClr val="lt1"/>
                  </a:solidFill>
                  <a:latin typeface="Garamond"/>
                  <a:ea typeface="Garamond"/>
                  <a:cs typeface="Garamond"/>
                  <a:sym typeface="Garamond"/>
                </a:rPr>
                <a:t>Flatten</a:t>
              </a:r>
              <a:endParaRPr/>
            </a:p>
          </p:txBody>
        </p:sp>
        <p:sp>
          <p:nvSpPr>
            <p:cNvPr id="364" name="Google Shape;364;p11"/>
            <p:cNvSpPr/>
            <p:nvPr/>
          </p:nvSpPr>
          <p:spPr>
            <a:xfrm rot="5400000">
              <a:off x="2800584" y="1681058"/>
              <a:ext cx="431322" cy="2838819"/>
            </a:xfrm>
            <a:prstGeom prst="round2SameRect">
              <a:avLst>
                <a:gd name="adj1" fmla="val 16667"/>
                <a:gd name="adj2" fmla="val 0"/>
              </a:avLst>
            </a:prstGeom>
            <a:solidFill>
              <a:srgbClr val="CDD6DD">
                <a:alpha val="89803"/>
              </a:srgbClr>
            </a:solidFill>
            <a:ln w="9525" cap="flat" cmpd="sng">
              <a:solidFill>
                <a:srgbClr val="CDD6DD">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1"/>
            <p:cNvSpPr txBox="1"/>
            <p:nvPr/>
          </p:nvSpPr>
          <p:spPr>
            <a:xfrm>
              <a:off x="1596836" y="2905862"/>
              <a:ext cx="2817764" cy="389212"/>
            </a:xfrm>
            <a:prstGeom prst="rect">
              <a:avLst/>
            </a:prstGeom>
            <a:noFill/>
            <a:ln>
              <a:noFill/>
            </a:ln>
          </p:spPr>
          <p:txBody>
            <a:bodyPr spcFirstLastPara="1" wrap="square" lIns="57150" tIns="28575" rIns="57150" bIns="28575" anchor="ctr" anchorCtr="0">
              <a:noAutofit/>
            </a:bodyPr>
            <a:lstStyle/>
            <a:p>
              <a:pPr marL="114300" marR="0" lvl="1" indent="-114300" algn="l" rtl="0">
                <a:lnSpc>
                  <a:spcPct val="90000"/>
                </a:lnSpc>
                <a:spcBef>
                  <a:spcPts val="0"/>
                </a:spcBef>
                <a:spcAft>
                  <a:spcPts val="0"/>
                </a:spcAft>
                <a:buClr>
                  <a:schemeClr val="dk1"/>
                </a:buClr>
                <a:buSzPts val="1500"/>
                <a:buFont typeface="Garamond"/>
                <a:buChar char="•"/>
              </a:pPr>
              <a:r>
                <a:rPr lang="en-US" sz="1500" b="0" i="0" u="none" strike="noStrike" cap="none">
                  <a:solidFill>
                    <a:schemeClr val="dk1"/>
                  </a:solidFill>
                  <a:latin typeface="Garamond"/>
                  <a:ea typeface="Garamond"/>
                  <a:cs typeface="Garamond"/>
                  <a:sym typeface="Garamond"/>
                </a:rPr>
                <a:t>Iterate: Tribal Rules</a:t>
              </a:r>
              <a:endParaRPr/>
            </a:p>
          </p:txBody>
        </p:sp>
        <p:sp>
          <p:nvSpPr>
            <p:cNvPr id="366" name="Google Shape;366;p11"/>
            <p:cNvSpPr/>
            <p:nvPr/>
          </p:nvSpPr>
          <p:spPr>
            <a:xfrm>
              <a:off x="0" y="2830892"/>
              <a:ext cx="1596836" cy="539153"/>
            </a:xfrm>
            <a:prstGeom prst="roundRect">
              <a:avLst>
                <a:gd name="adj" fmla="val 16667"/>
              </a:avLst>
            </a:prstGeom>
            <a:blipFill rotWithShape="1">
              <a:blip r:embed="rId12">
                <a:alphaModFix/>
              </a:blip>
              <a:tile tx="0" ty="0" sx="100000" sy="10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1"/>
            <p:cNvSpPr txBox="1"/>
            <p:nvPr/>
          </p:nvSpPr>
          <p:spPr>
            <a:xfrm>
              <a:off x="26319" y="2857211"/>
              <a:ext cx="1544198" cy="486515"/>
            </a:xfrm>
            <a:prstGeom prst="rect">
              <a:avLst/>
            </a:prstGeom>
            <a:noFill/>
            <a:ln>
              <a:noFill/>
            </a:ln>
          </p:spPr>
          <p:txBody>
            <a:bodyPr spcFirstLastPara="1" wrap="square" lIns="99050" tIns="49525" rIns="99050" bIns="49525" anchor="ctr" anchorCtr="0">
              <a:noAutofit/>
            </a:bodyPr>
            <a:lstStyle/>
            <a:p>
              <a:pPr marL="0" marR="0" lvl="0" indent="0" algn="ctr" rtl="0">
                <a:lnSpc>
                  <a:spcPct val="90000"/>
                </a:lnSpc>
                <a:spcBef>
                  <a:spcPts val="0"/>
                </a:spcBef>
                <a:spcAft>
                  <a:spcPts val="0"/>
                </a:spcAft>
                <a:buClr>
                  <a:schemeClr val="lt1"/>
                </a:buClr>
                <a:buSzPts val="2600"/>
                <a:buFont typeface="Garamond"/>
                <a:buNone/>
              </a:pPr>
              <a:r>
                <a:rPr lang="en-US" sz="2600">
                  <a:solidFill>
                    <a:schemeClr val="lt1"/>
                  </a:solidFill>
                  <a:latin typeface="Garamond"/>
                  <a:ea typeface="Garamond"/>
                  <a:cs typeface="Garamond"/>
                  <a:sym typeface="Garamond"/>
                </a:rPr>
                <a:t>Iterate</a:t>
              </a:r>
              <a:endParaRPr/>
            </a:p>
          </p:txBody>
        </p:sp>
        <p:sp>
          <p:nvSpPr>
            <p:cNvPr id="368" name="Google Shape;368;p11"/>
            <p:cNvSpPr/>
            <p:nvPr/>
          </p:nvSpPr>
          <p:spPr>
            <a:xfrm rot="5400000">
              <a:off x="2800584" y="2247169"/>
              <a:ext cx="431322" cy="2838819"/>
            </a:xfrm>
            <a:prstGeom prst="round2SameRect">
              <a:avLst>
                <a:gd name="adj1" fmla="val 16667"/>
                <a:gd name="adj2" fmla="val 0"/>
              </a:avLst>
            </a:prstGeom>
            <a:solidFill>
              <a:srgbClr val="CDD3DD">
                <a:alpha val="89803"/>
              </a:srgbClr>
            </a:solidFill>
            <a:ln w="9525" cap="flat" cmpd="sng">
              <a:solidFill>
                <a:srgbClr val="CDD3DD">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1"/>
            <p:cNvSpPr txBox="1"/>
            <p:nvPr/>
          </p:nvSpPr>
          <p:spPr>
            <a:xfrm>
              <a:off x="1596836" y="3471973"/>
              <a:ext cx="2817764" cy="389212"/>
            </a:xfrm>
            <a:prstGeom prst="rect">
              <a:avLst/>
            </a:prstGeom>
            <a:noFill/>
            <a:ln>
              <a:noFill/>
            </a:ln>
          </p:spPr>
          <p:txBody>
            <a:bodyPr spcFirstLastPara="1" wrap="square" lIns="57150" tIns="28575" rIns="57150" bIns="28575" anchor="ctr" anchorCtr="0">
              <a:noAutofit/>
            </a:bodyPr>
            <a:lstStyle/>
            <a:p>
              <a:pPr marL="114300" marR="0" lvl="1" indent="-114300" algn="l" rtl="0">
                <a:lnSpc>
                  <a:spcPct val="90000"/>
                </a:lnSpc>
                <a:spcBef>
                  <a:spcPts val="0"/>
                </a:spcBef>
                <a:spcAft>
                  <a:spcPts val="0"/>
                </a:spcAft>
                <a:buClr>
                  <a:schemeClr val="dk1"/>
                </a:buClr>
                <a:buSzPts val="1500"/>
                <a:buFont typeface="Garamond"/>
                <a:buChar char="•"/>
              </a:pPr>
              <a:r>
                <a:rPr lang="en-US" sz="1500" b="0" i="0" u="none" strike="noStrike" cap="none">
                  <a:solidFill>
                    <a:schemeClr val="dk1"/>
                  </a:solidFill>
                  <a:latin typeface="Garamond"/>
                  <a:ea typeface="Garamond"/>
                  <a:cs typeface="Garamond"/>
                  <a:sym typeface="Garamond"/>
                </a:rPr>
                <a:t>Iterate: Methods of Accountability</a:t>
              </a:r>
              <a:endParaRPr/>
            </a:p>
          </p:txBody>
        </p:sp>
        <p:sp>
          <p:nvSpPr>
            <p:cNvPr id="370" name="Google Shape;370;p11"/>
            <p:cNvSpPr/>
            <p:nvPr/>
          </p:nvSpPr>
          <p:spPr>
            <a:xfrm>
              <a:off x="0" y="3397003"/>
              <a:ext cx="1596836" cy="539153"/>
            </a:xfrm>
            <a:prstGeom prst="roundRect">
              <a:avLst>
                <a:gd name="adj" fmla="val 16667"/>
              </a:avLst>
            </a:prstGeom>
            <a:blipFill rotWithShape="1">
              <a:blip r:embed="rId13">
                <a:alphaModFix/>
              </a:blip>
              <a:tile tx="0" ty="0" sx="100000" sy="100000" flip="none" algn="tl"/>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11"/>
            <p:cNvSpPr txBox="1"/>
            <p:nvPr/>
          </p:nvSpPr>
          <p:spPr>
            <a:xfrm>
              <a:off x="26319" y="3423322"/>
              <a:ext cx="1544198" cy="486515"/>
            </a:xfrm>
            <a:prstGeom prst="rect">
              <a:avLst/>
            </a:prstGeom>
            <a:noFill/>
            <a:ln>
              <a:noFill/>
            </a:ln>
          </p:spPr>
          <p:txBody>
            <a:bodyPr spcFirstLastPara="1" wrap="square" lIns="99050" tIns="49525" rIns="99050" bIns="49525" anchor="ctr" anchorCtr="0">
              <a:noAutofit/>
            </a:bodyPr>
            <a:lstStyle/>
            <a:p>
              <a:pPr marL="0" marR="0" lvl="0" indent="0" algn="ctr" rtl="0">
                <a:lnSpc>
                  <a:spcPct val="90000"/>
                </a:lnSpc>
                <a:spcBef>
                  <a:spcPts val="0"/>
                </a:spcBef>
                <a:spcAft>
                  <a:spcPts val="0"/>
                </a:spcAft>
                <a:buClr>
                  <a:schemeClr val="lt1"/>
                </a:buClr>
                <a:buSzPts val="2600"/>
                <a:buFont typeface="Garamond"/>
                <a:buNone/>
              </a:pPr>
              <a:r>
                <a:rPr lang="en-US" sz="2600">
                  <a:solidFill>
                    <a:schemeClr val="lt1"/>
                  </a:solidFill>
                  <a:latin typeface="Garamond"/>
                  <a:ea typeface="Garamond"/>
                  <a:cs typeface="Garamond"/>
                  <a:sym typeface="Garamond"/>
                </a:rPr>
                <a:t>Iterate</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75"/>
        <p:cNvGrpSpPr/>
        <p:nvPr/>
      </p:nvGrpSpPr>
      <p:grpSpPr>
        <a:xfrm>
          <a:off x="0" y="0"/>
          <a:ext cx="0" cy="0"/>
          <a:chOff x="0" y="0"/>
          <a:chExt cx="0" cy="0"/>
        </a:xfrm>
      </p:grpSpPr>
      <p:grpSp>
        <p:nvGrpSpPr>
          <p:cNvPr id="376" name="Google Shape;376;p12"/>
          <p:cNvGrpSpPr/>
          <p:nvPr/>
        </p:nvGrpSpPr>
        <p:grpSpPr>
          <a:xfrm>
            <a:off x="-11802" y="0"/>
            <a:ext cx="9172471" cy="5142160"/>
            <a:chOff x="-15736" y="0"/>
            <a:chExt cx="12229962" cy="6856214"/>
          </a:xfrm>
        </p:grpSpPr>
        <p:pic>
          <p:nvPicPr>
            <p:cNvPr id="377" name="Google Shape;377;p12"/>
            <p:cNvPicPr preferRelativeResize="0"/>
            <p:nvPr/>
          </p:nvPicPr>
          <p:blipFill rotWithShape="1">
            <a:blip r:embed="rId4">
              <a:alphaModFix/>
            </a:blip>
            <a:srcRect/>
            <a:stretch/>
          </p:blipFill>
          <p:spPr>
            <a:xfrm>
              <a:off x="0" y="0"/>
              <a:ext cx="12188825" cy="6856214"/>
            </a:xfrm>
            <a:prstGeom prst="rect">
              <a:avLst/>
            </a:prstGeom>
            <a:noFill/>
            <a:ln>
              <a:noFill/>
            </a:ln>
          </p:spPr>
        </p:pic>
        <p:sp>
          <p:nvSpPr>
            <p:cNvPr id="378" name="Google Shape;378;p12"/>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79" name="Google Shape;379;p12"/>
            <p:cNvPicPr preferRelativeResize="0"/>
            <p:nvPr/>
          </p:nvPicPr>
          <p:blipFill rotWithShape="1">
            <a:blip r:embed="rId5">
              <a:alphaModFix/>
            </a:blip>
            <a:srcRect/>
            <a:stretch/>
          </p:blipFill>
          <p:spPr>
            <a:xfrm>
              <a:off x="-15736" y="3153832"/>
              <a:ext cx="777240" cy="606425"/>
            </a:xfrm>
            <a:prstGeom prst="rect">
              <a:avLst/>
            </a:prstGeom>
            <a:noFill/>
            <a:ln>
              <a:noFill/>
            </a:ln>
          </p:spPr>
        </p:pic>
        <p:pic>
          <p:nvPicPr>
            <p:cNvPr id="380" name="Google Shape;380;p12"/>
            <p:cNvPicPr preferRelativeResize="0"/>
            <p:nvPr/>
          </p:nvPicPr>
          <p:blipFill rotWithShape="1">
            <a:blip r:embed="rId5">
              <a:alphaModFix/>
            </a:blip>
            <a:srcRect/>
            <a:stretch/>
          </p:blipFill>
          <p:spPr>
            <a:xfrm>
              <a:off x="11436986" y="3153832"/>
              <a:ext cx="777240" cy="606425"/>
            </a:xfrm>
            <a:prstGeom prst="rect">
              <a:avLst/>
            </a:prstGeom>
            <a:noFill/>
            <a:ln>
              <a:noFill/>
            </a:ln>
          </p:spPr>
        </p:pic>
      </p:grpSp>
      <p:cxnSp>
        <p:nvCxnSpPr>
          <p:cNvPr id="381" name="Google Shape;381;p12"/>
          <p:cNvCxnSpPr/>
          <p:nvPr/>
        </p:nvCxnSpPr>
        <p:spPr>
          <a:xfrm>
            <a:off x="1047126" y="1816099"/>
            <a:ext cx="7055474" cy="0"/>
          </a:xfrm>
          <a:prstGeom prst="straightConnector1">
            <a:avLst/>
          </a:prstGeom>
          <a:noFill/>
          <a:ln w="15875" cap="flat" cmpd="sng">
            <a:solidFill>
              <a:schemeClr val="accent1"/>
            </a:solidFill>
            <a:prstDash val="solid"/>
            <a:round/>
            <a:headEnd type="none" w="sm" len="sm"/>
            <a:tailEnd type="none" w="sm" len="sm"/>
          </a:ln>
        </p:spPr>
      </p:cxnSp>
      <p:sp>
        <p:nvSpPr>
          <p:cNvPr id="382" name="Google Shape;382;p12"/>
          <p:cNvSpPr/>
          <p:nvPr/>
        </p:nvSpPr>
        <p:spPr>
          <a:xfrm>
            <a:off x="0" y="0"/>
            <a:ext cx="9144000" cy="5143500"/>
          </a:xfrm>
          <a:prstGeom prst="rect">
            <a:avLst/>
          </a:prstGeom>
          <a:solidFill>
            <a:srgbClr val="8F8F8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383" name="Google Shape;383;p12"/>
          <p:cNvSpPr/>
          <p:nvPr/>
        </p:nvSpPr>
        <p:spPr>
          <a:xfrm>
            <a:off x="355996" y="352425"/>
            <a:ext cx="8429625" cy="4438650"/>
          </a:xfrm>
          <a:prstGeom prst="rect">
            <a:avLst/>
          </a:prstGeom>
          <a:solidFill>
            <a:schemeClr val="lt1"/>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384" name="Google Shape;384;p12"/>
          <p:cNvSpPr/>
          <p:nvPr/>
        </p:nvSpPr>
        <p:spPr>
          <a:xfrm>
            <a:off x="456009" y="457200"/>
            <a:ext cx="8229600" cy="42291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2"/>
          <p:cNvSpPr txBox="1">
            <a:spLocks noGrp="1"/>
          </p:cNvSpPr>
          <p:nvPr>
            <p:ph type="title"/>
          </p:nvPr>
        </p:nvSpPr>
        <p:spPr>
          <a:xfrm>
            <a:off x="6181725" y="499267"/>
            <a:ext cx="2457450" cy="271513"/>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rgbClr val="262626"/>
              </a:buClr>
              <a:buSzPct val="70707"/>
              <a:buFont typeface="Garamond"/>
              <a:buNone/>
            </a:pPr>
            <a:r>
              <a:rPr lang="en-US" sz="4400"/>
              <a:t>References</a:t>
            </a:r>
            <a:endParaRPr/>
          </a:p>
        </p:txBody>
      </p:sp>
      <p:cxnSp>
        <p:nvCxnSpPr>
          <p:cNvPr id="386" name="Google Shape;386;p12"/>
          <p:cNvCxnSpPr/>
          <p:nvPr/>
        </p:nvCxnSpPr>
        <p:spPr>
          <a:xfrm>
            <a:off x="1112281" y="1800479"/>
            <a:ext cx="6955394" cy="0"/>
          </a:xfrm>
          <a:prstGeom prst="straightConnector1">
            <a:avLst/>
          </a:prstGeom>
          <a:noFill/>
          <a:ln w="15875" cap="flat" cmpd="sng">
            <a:solidFill>
              <a:schemeClr val="accent1"/>
            </a:solidFill>
            <a:prstDash val="solid"/>
            <a:round/>
            <a:headEnd type="none" w="sm" len="sm"/>
            <a:tailEnd type="none" w="sm" len="sm"/>
          </a:ln>
        </p:spPr>
      </p:cxnSp>
      <p:sp>
        <p:nvSpPr>
          <p:cNvPr id="387" name="Google Shape;387;p12"/>
          <p:cNvSpPr txBox="1"/>
          <p:nvPr/>
        </p:nvSpPr>
        <p:spPr>
          <a:xfrm>
            <a:off x="582930" y="1036642"/>
            <a:ext cx="8006468" cy="3383795"/>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1265"/>
              <a:buFont typeface="Arial"/>
              <a:buNone/>
            </a:pPr>
            <a:r>
              <a:rPr lang="en-US" sz="1100" cap="none">
                <a:solidFill>
                  <a:srgbClr val="262626"/>
                </a:solidFill>
                <a:highlight>
                  <a:schemeClr val="lt1"/>
                </a:highlight>
                <a:latin typeface="Garamond"/>
                <a:ea typeface="Garamond"/>
                <a:cs typeface="Garamond"/>
                <a:sym typeface="Garamond"/>
              </a:rPr>
              <a:t>Arrigo, B. A., &amp; Williams, C. R. (Eds.). (2006). </a:t>
            </a:r>
            <a:r>
              <a:rPr lang="en-US" sz="1100" i="1" cap="none">
                <a:solidFill>
                  <a:srgbClr val="262626"/>
                </a:solidFill>
                <a:highlight>
                  <a:schemeClr val="lt1"/>
                </a:highlight>
                <a:latin typeface="Garamond"/>
                <a:ea typeface="Garamond"/>
                <a:cs typeface="Garamond"/>
                <a:sym typeface="Garamond"/>
              </a:rPr>
              <a:t>Philosophy, Crime, and Criminology</a:t>
            </a:r>
            <a:r>
              <a:rPr lang="en-US" sz="1100" cap="none">
                <a:solidFill>
                  <a:srgbClr val="262626"/>
                </a:solidFill>
                <a:highlight>
                  <a:schemeClr val="lt1"/>
                </a:highlight>
                <a:latin typeface="Garamond"/>
                <a:ea typeface="Garamond"/>
                <a:cs typeface="Garamond"/>
                <a:sym typeface="Garamond"/>
              </a:rPr>
              <a:t>. University of Illinois Press. 	http://www.jstor.org/stable/10.5406/j.ctt2ttcqq</a:t>
            </a:r>
            <a:endParaRPr/>
          </a:p>
          <a:p>
            <a:pPr marL="0" marR="0" lvl="0" indent="0" algn="l" rtl="0">
              <a:spcBef>
                <a:spcPts val="600"/>
              </a:spcBef>
              <a:spcAft>
                <a:spcPts val="0"/>
              </a:spcAft>
              <a:buClr>
                <a:schemeClr val="accent1"/>
              </a:buClr>
              <a:buSzPts val="1265"/>
              <a:buFont typeface="Arial"/>
              <a:buNone/>
            </a:pPr>
            <a:r>
              <a:rPr lang="en-US" sz="1100" cap="none">
                <a:solidFill>
                  <a:srgbClr val="262626"/>
                </a:solidFill>
                <a:highlight>
                  <a:schemeClr val="lt1"/>
                </a:highlight>
                <a:latin typeface="Garamond"/>
                <a:ea typeface="Garamond"/>
                <a:cs typeface="Garamond"/>
                <a:sym typeface="Garamond"/>
              </a:rPr>
              <a:t>Clifford, James, 1986, On Ethnographic Allegory, in: </a:t>
            </a:r>
            <a:r>
              <a:rPr lang="en-US" sz="1100" i="1" cap="none">
                <a:solidFill>
                  <a:srgbClr val="262626"/>
                </a:solidFill>
                <a:highlight>
                  <a:schemeClr val="lt1"/>
                </a:highlight>
                <a:latin typeface="Garamond"/>
                <a:ea typeface="Garamond"/>
                <a:cs typeface="Garamond"/>
                <a:sym typeface="Garamond"/>
              </a:rPr>
              <a:t>Writing Culture</a:t>
            </a:r>
            <a:r>
              <a:rPr lang="en-US" sz="1100" cap="none">
                <a:solidFill>
                  <a:srgbClr val="262626"/>
                </a:solidFill>
                <a:highlight>
                  <a:schemeClr val="lt1"/>
                </a:highlight>
                <a:latin typeface="Garamond"/>
                <a:ea typeface="Garamond"/>
                <a:cs typeface="Garamond"/>
                <a:sym typeface="Garamond"/>
              </a:rPr>
              <a:t> (eds. James Clifford &amp; George E Marcus) Berkley: University of California 	Press, 98-121.</a:t>
            </a:r>
            <a:endParaRPr sz="1100" cap="none">
              <a:solidFill>
                <a:srgbClr val="262626"/>
              </a:solidFill>
              <a:latin typeface="Garamond"/>
              <a:ea typeface="Garamond"/>
              <a:cs typeface="Garamond"/>
              <a:sym typeface="Garamond"/>
            </a:endParaRPr>
          </a:p>
          <a:p>
            <a:pPr marL="0" marR="0" lvl="0" indent="0" algn="l" rtl="0">
              <a:spcBef>
                <a:spcPts val="600"/>
              </a:spcBef>
              <a:spcAft>
                <a:spcPts val="0"/>
              </a:spcAft>
              <a:buClr>
                <a:schemeClr val="accent1"/>
              </a:buClr>
              <a:buSzPts val="1265"/>
              <a:buFont typeface="Arial"/>
              <a:buNone/>
            </a:pPr>
            <a:r>
              <a:rPr lang="en-US" sz="1100" cap="none">
                <a:solidFill>
                  <a:srgbClr val="262626"/>
                </a:solidFill>
                <a:latin typeface="Garamond"/>
                <a:ea typeface="Garamond"/>
                <a:cs typeface="Garamond"/>
                <a:sym typeface="Garamond"/>
              </a:rPr>
              <a:t>Clifford, J. (1988). </a:t>
            </a:r>
            <a:r>
              <a:rPr lang="en-US" sz="1100" i="1" cap="none">
                <a:solidFill>
                  <a:srgbClr val="262626"/>
                </a:solidFill>
                <a:latin typeface="Garamond"/>
                <a:ea typeface="Garamond"/>
                <a:cs typeface="Garamond"/>
                <a:sym typeface="Garamond"/>
              </a:rPr>
              <a:t>The Predicament of Culture: Twentieth-Century Ethnography, Literature, and Art</a:t>
            </a:r>
            <a:r>
              <a:rPr lang="en-US" sz="1100" cap="none">
                <a:solidFill>
                  <a:srgbClr val="262626"/>
                </a:solidFill>
                <a:latin typeface="Garamond"/>
                <a:ea typeface="Garamond"/>
                <a:cs typeface="Garamond"/>
                <a:sym typeface="Garamond"/>
              </a:rPr>
              <a:t> (1st Edition). Harvard University Press.</a:t>
            </a:r>
            <a:endParaRPr/>
          </a:p>
          <a:p>
            <a:pPr marL="0" marR="0" lvl="0" indent="0" algn="l" rtl="0">
              <a:spcBef>
                <a:spcPts val="600"/>
              </a:spcBef>
              <a:spcAft>
                <a:spcPts val="0"/>
              </a:spcAft>
              <a:buClr>
                <a:schemeClr val="accent1"/>
              </a:buClr>
              <a:buSzPts val="1265"/>
              <a:buFont typeface="Arial"/>
              <a:buNone/>
            </a:pPr>
            <a:r>
              <a:rPr lang="en-US" sz="1100" cap="none">
                <a:solidFill>
                  <a:srgbClr val="262626"/>
                </a:solidFill>
                <a:latin typeface="Garamond"/>
                <a:ea typeface="Garamond"/>
                <a:cs typeface="Garamond"/>
                <a:sym typeface="Garamond"/>
              </a:rPr>
              <a:t>Coleman, F. (2020, August 22). </a:t>
            </a:r>
            <a:r>
              <a:rPr lang="en-US" sz="1100" i="1" cap="none">
                <a:solidFill>
                  <a:srgbClr val="262626"/>
                </a:solidFill>
                <a:latin typeface="Garamond"/>
                <a:ea typeface="Garamond"/>
                <a:cs typeface="Garamond"/>
                <a:sym typeface="Garamond"/>
              </a:rPr>
              <a:t>Leading a Flat Hierarchy: How to Flatten your Organization Without Changing the Org Chart</a:t>
            </a:r>
            <a:r>
              <a:rPr lang="en-US" sz="1100" cap="none">
                <a:solidFill>
                  <a:srgbClr val="262626"/>
                </a:solidFill>
                <a:latin typeface="Garamond"/>
                <a:ea typeface="Garamond"/>
                <a:cs typeface="Garamond"/>
                <a:sym typeface="Garamond"/>
              </a:rPr>
              <a:t> [Online Forum Post]. 	Linkedin.</a:t>
            </a:r>
            <a:r>
              <a:rPr lang="en-US" sz="1100" cap="none">
                <a:solidFill>
                  <a:schemeClr val="dk1"/>
                </a:solidFill>
                <a:latin typeface="Garamond"/>
                <a:ea typeface="Garamond"/>
                <a:cs typeface="Garamond"/>
                <a:sym typeface="Garamond"/>
              </a:rPr>
              <a:t> https://www.linkedin.com/pulse/leading-flat-hierarchy-how-flatten-your-organization-without-coleman</a:t>
            </a:r>
            <a:endParaRPr/>
          </a:p>
          <a:p>
            <a:pPr marL="0" marR="0" lvl="0" indent="0" algn="l" rtl="0">
              <a:spcBef>
                <a:spcPts val="600"/>
              </a:spcBef>
              <a:spcAft>
                <a:spcPts val="0"/>
              </a:spcAft>
              <a:buClr>
                <a:schemeClr val="accent1"/>
              </a:buClr>
              <a:buSzPts val="1265"/>
              <a:buFont typeface="Arial"/>
              <a:buNone/>
            </a:pPr>
            <a:r>
              <a:rPr lang="en-US" sz="1100" cap="none">
                <a:solidFill>
                  <a:srgbClr val="262626"/>
                </a:solidFill>
                <a:latin typeface="Garamond"/>
                <a:ea typeface="Garamond"/>
                <a:cs typeface="Garamond"/>
                <a:sym typeface="Garamond"/>
              </a:rPr>
              <a:t>Hu, Y. Y., Ellis, R. J., Hewitt, D. B., Yang, A. D., Cheung, E. O., Moskowitz, J. T., Potts, J. R., Buyske, J., Hoyt, D. B., Nasca, T. J., &amp; Bilimoria, 	K. Y. (2019). Discrimination, Abuse, Harassment, and Burnout in Surgical Residency Training. </a:t>
            </a:r>
            <a:r>
              <a:rPr lang="en-US" sz="1100" i="1" cap="none">
                <a:solidFill>
                  <a:srgbClr val="262626"/>
                </a:solidFill>
                <a:latin typeface="Garamond"/>
                <a:ea typeface="Garamond"/>
                <a:cs typeface="Garamond"/>
                <a:sym typeface="Garamond"/>
              </a:rPr>
              <a:t>New England Journal of Medicine</a:t>
            </a:r>
            <a:r>
              <a:rPr lang="en-US" sz="1100" cap="none">
                <a:solidFill>
                  <a:srgbClr val="262626"/>
                </a:solidFill>
                <a:latin typeface="Garamond"/>
                <a:ea typeface="Garamond"/>
                <a:cs typeface="Garamond"/>
                <a:sym typeface="Garamond"/>
              </a:rPr>
              <a:t>, </a:t>
            </a:r>
            <a:r>
              <a:rPr lang="en-US" sz="1100" i="1" cap="none">
                <a:solidFill>
                  <a:srgbClr val="262626"/>
                </a:solidFill>
                <a:latin typeface="Garamond"/>
                <a:ea typeface="Garamond"/>
                <a:cs typeface="Garamond"/>
                <a:sym typeface="Garamond"/>
              </a:rPr>
              <a:t>381</a:t>
            </a:r>
            <a:r>
              <a:rPr lang="en-US" sz="1100" cap="none">
                <a:solidFill>
                  <a:srgbClr val="262626"/>
                </a:solidFill>
                <a:latin typeface="Garamond"/>
                <a:ea typeface="Garamond"/>
                <a:cs typeface="Garamond"/>
                <a:sym typeface="Garamond"/>
              </a:rPr>
              <a:t>(18), 	1741–1752. https://doi.org/10.1056/nejmsa1903759</a:t>
            </a:r>
            <a:endParaRPr/>
          </a:p>
          <a:p>
            <a:pPr marL="0" marR="0" lvl="0" indent="0" algn="l" rtl="0">
              <a:spcBef>
                <a:spcPts val="600"/>
              </a:spcBef>
              <a:spcAft>
                <a:spcPts val="0"/>
              </a:spcAft>
              <a:buClr>
                <a:schemeClr val="accent1"/>
              </a:buClr>
              <a:buSzPts val="1265"/>
              <a:buFont typeface="Arial"/>
              <a:buNone/>
            </a:pPr>
            <a:r>
              <a:rPr lang="en-US" sz="1100" cap="none">
                <a:solidFill>
                  <a:srgbClr val="3E3D40"/>
                </a:solidFill>
                <a:highlight>
                  <a:srgbClr val="FFFFFF"/>
                </a:highlight>
                <a:latin typeface="Garamond"/>
                <a:ea typeface="Garamond"/>
                <a:cs typeface="Garamond"/>
                <a:sym typeface="Garamond"/>
              </a:rPr>
              <a:t>Rutar, T. (2017). Clarifying power, domination, and exploitation: between “classical” and “foucauldian” concepts of power. </a:t>
            </a:r>
            <a:r>
              <a:rPr lang="en-US" sz="1100" i="1" cap="none">
                <a:solidFill>
                  <a:srgbClr val="3E3D40"/>
                </a:solidFill>
                <a:highlight>
                  <a:srgbClr val="FFFFFF"/>
                </a:highlight>
                <a:latin typeface="Garamond"/>
                <a:ea typeface="Garamond"/>
                <a:cs typeface="Garamond"/>
                <a:sym typeface="Garamond"/>
              </a:rPr>
              <a:t>Rev. Sociol.</a:t>
            </a:r>
            <a:r>
              <a:rPr lang="en-US" sz="1100" cap="none">
                <a:solidFill>
                  <a:srgbClr val="3E3D40"/>
                </a:solidFill>
                <a:highlight>
                  <a:srgbClr val="FFFFFF"/>
                </a:highlight>
                <a:latin typeface="Garamond"/>
                <a:ea typeface="Garamond"/>
                <a:cs typeface="Garamond"/>
                <a:sym typeface="Garamond"/>
              </a:rPr>
              <a:t> 2, 151–	175. doi: 10.5613/rzs.47.2.2</a:t>
            </a:r>
            <a:endParaRPr sz="1100" cap="none">
              <a:solidFill>
                <a:srgbClr val="262626"/>
              </a:solidFill>
              <a:latin typeface="Garamond"/>
              <a:ea typeface="Garamond"/>
              <a:cs typeface="Garamond"/>
              <a:sym typeface="Garamond"/>
            </a:endParaRPr>
          </a:p>
          <a:p>
            <a:pPr marL="0" marR="0" lvl="0" indent="0" algn="l" rtl="0">
              <a:spcBef>
                <a:spcPts val="600"/>
              </a:spcBef>
              <a:spcAft>
                <a:spcPts val="0"/>
              </a:spcAft>
              <a:buClr>
                <a:schemeClr val="accent1"/>
              </a:buClr>
              <a:buSzPts val="1265"/>
              <a:buFont typeface="Arial"/>
              <a:buNone/>
            </a:pPr>
            <a:r>
              <a:rPr lang="en-US" sz="1100" cap="none">
                <a:solidFill>
                  <a:srgbClr val="262626"/>
                </a:solidFill>
                <a:latin typeface="Garamond"/>
                <a:ea typeface="Garamond"/>
                <a:cs typeface="Garamond"/>
                <a:sym typeface="Garamond"/>
              </a:rPr>
              <a:t>Sharma, G., Douglas, P. S., Hayes, S. N., Mehran, R., Rzeszut, A., Harrington, R. A., Poppas, A., Walsh, M. N., Singh, T., Parekh, R., 	Blumenthal, R. S., &amp; Mehta, L. S. (2021). Global Prevalence and Impact of Hostility, Discrimination, and Harassment in the Cardiology 	Workplace. </a:t>
            </a:r>
            <a:r>
              <a:rPr lang="en-US" sz="1100" i="1" cap="none">
                <a:solidFill>
                  <a:srgbClr val="262626"/>
                </a:solidFill>
                <a:latin typeface="Garamond"/>
                <a:ea typeface="Garamond"/>
                <a:cs typeface="Garamond"/>
                <a:sym typeface="Garamond"/>
              </a:rPr>
              <a:t>Journal of the American College of Cardiology</a:t>
            </a:r>
            <a:r>
              <a:rPr lang="en-US" sz="1100" cap="none">
                <a:solidFill>
                  <a:srgbClr val="262626"/>
                </a:solidFill>
                <a:latin typeface="Garamond"/>
                <a:ea typeface="Garamond"/>
                <a:cs typeface="Garamond"/>
                <a:sym typeface="Garamond"/>
              </a:rPr>
              <a:t>, </a:t>
            </a:r>
            <a:r>
              <a:rPr lang="en-US" sz="1100" i="1" cap="none">
                <a:solidFill>
                  <a:srgbClr val="262626"/>
                </a:solidFill>
                <a:latin typeface="Garamond"/>
                <a:ea typeface="Garamond"/>
                <a:cs typeface="Garamond"/>
                <a:sym typeface="Garamond"/>
              </a:rPr>
              <a:t>77</a:t>
            </a:r>
            <a:r>
              <a:rPr lang="en-US" sz="1100" cap="none">
                <a:solidFill>
                  <a:srgbClr val="262626"/>
                </a:solidFill>
                <a:latin typeface="Garamond"/>
                <a:ea typeface="Garamond"/>
                <a:cs typeface="Garamond"/>
                <a:sym typeface="Garamond"/>
              </a:rPr>
              <a:t>(19), 2398–2409. https://doi.org/10.1016/j.jacc.2021.03.301</a:t>
            </a:r>
            <a:endParaRPr/>
          </a:p>
          <a:p>
            <a:pPr marL="0" marR="0" lvl="0" indent="0" algn="l" rtl="0">
              <a:spcBef>
                <a:spcPts val="600"/>
              </a:spcBef>
              <a:spcAft>
                <a:spcPts val="600"/>
              </a:spcAft>
              <a:buClr>
                <a:schemeClr val="accent1"/>
              </a:buClr>
              <a:buSzPts val="1265"/>
              <a:buFont typeface="Arial"/>
              <a:buNone/>
            </a:pPr>
            <a:r>
              <a:rPr lang="en-US" sz="1100" cap="none">
                <a:solidFill>
                  <a:srgbClr val="262626"/>
                </a:solidFill>
                <a:latin typeface="Garamond"/>
                <a:ea typeface="Garamond"/>
                <a:cs typeface="Garamond"/>
                <a:sym typeface="Garamond"/>
              </a:rPr>
              <a:t>Shin, Y. (2012). CEO Ethical Leadership, Ethical Climate, Climate Strength, and Collective Organizational Citizenship Behavior. </a:t>
            </a:r>
            <a:r>
              <a:rPr lang="en-US" sz="1100" i="1" cap="none">
                <a:solidFill>
                  <a:srgbClr val="262626"/>
                </a:solidFill>
                <a:latin typeface="Garamond"/>
                <a:ea typeface="Garamond"/>
                <a:cs typeface="Garamond"/>
                <a:sym typeface="Garamond"/>
              </a:rPr>
              <a:t>Journal of 	Business 	Ethics</a:t>
            </a:r>
            <a:r>
              <a:rPr lang="en-US" sz="1100" cap="none">
                <a:solidFill>
                  <a:srgbClr val="262626"/>
                </a:solidFill>
                <a:latin typeface="Garamond"/>
                <a:ea typeface="Garamond"/>
                <a:cs typeface="Garamond"/>
                <a:sym typeface="Garamond"/>
              </a:rPr>
              <a:t>, </a:t>
            </a:r>
            <a:r>
              <a:rPr lang="en-US" sz="1100" i="1" cap="none">
                <a:solidFill>
                  <a:srgbClr val="262626"/>
                </a:solidFill>
                <a:latin typeface="Garamond"/>
                <a:ea typeface="Garamond"/>
                <a:cs typeface="Garamond"/>
                <a:sym typeface="Garamond"/>
              </a:rPr>
              <a:t>108</a:t>
            </a:r>
            <a:r>
              <a:rPr lang="en-US" sz="1100" cap="none">
                <a:solidFill>
                  <a:srgbClr val="262626"/>
                </a:solidFill>
                <a:latin typeface="Garamond"/>
                <a:ea typeface="Garamond"/>
                <a:cs typeface="Garamond"/>
                <a:sym typeface="Garamond"/>
              </a:rPr>
              <a:t>(3), 299–312. https://doi.org/10.1007/s10551-011-1091-7</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5"/>
        <p:cNvGrpSpPr/>
        <p:nvPr/>
      </p:nvGrpSpPr>
      <p:grpSpPr>
        <a:xfrm>
          <a:off x="0" y="0"/>
          <a:ext cx="0" cy="0"/>
          <a:chOff x="0" y="0"/>
          <a:chExt cx="0" cy="0"/>
        </a:xfrm>
      </p:grpSpPr>
      <p:grpSp>
        <p:nvGrpSpPr>
          <p:cNvPr id="176" name="Google Shape;176;p2"/>
          <p:cNvGrpSpPr/>
          <p:nvPr/>
        </p:nvGrpSpPr>
        <p:grpSpPr>
          <a:xfrm>
            <a:off x="-11802" y="0"/>
            <a:ext cx="9172471" cy="5142160"/>
            <a:chOff x="-15736" y="0"/>
            <a:chExt cx="12229962" cy="6856214"/>
          </a:xfrm>
        </p:grpSpPr>
        <p:pic>
          <p:nvPicPr>
            <p:cNvPr id="177" name="Google Shape;177;p2"/>
            <p:cNvPicPr preferRelativeResize="0"/>
            <p:nvPr/>
          </p:nvPicPr>
          <p:blipFill rotWithShape="1">
            <a:blip r:embed="rId4">
              <a:alphaModFix/>
            </a:blip>
            <a:srcRect/>
            <a:stretch/>
          </p:blipFill>
          <p:spPr>
            <a:xfrm>
              <a:off x="0" y="0"/>
              <a:ext cx="12188825" cy="6856214"/>
            </a:xfrm>
            <a:prstGeom prst="rect">
              <a:avLst/>
            </a:prstGeom>
            <a:noFill/>
            <a:ln>
              <a:noFill/>
            </a:ln>
          </p:spPr>
        </p:pic>
        <p:sp>
          <p:nvSpPr>
            <p:cNvPr id="178" name="Google Shape;178;p2"/>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9" name="Google Shape;179;p2"/>
            <p:cNvPicPr preferRelativeResize="0"/>
            <p:nvPr/>
          </p:nvPicPr>
          <p:blipFill rotWithShape="1">
            <a:blip r:embed="rId5">
              <a:alphaModFix/>
            </a:blip>
            <a:srcRect/>
            <a:stretch/>
          </p:blipFill>
          <p:spPr>
            <a:xfrm>
              <a:off x="-15736" y="3153832"/>
              <a:ext cx="777240" cy="606425"/>
            </a:xfrm>
            <a:prstGeom prst="rect">
              <a:avLst/>
            </a:prstGeom>
            <a:noFill/>
            <a:ln>
              <a:noFill/>
            </a:ln>
          </p:spPr>
        </p:pic>
        <p:pic>
          <p:nvPicPr>
            <p:cNvPr id="180" name="Google Shape;180;p2"/>
            <p:cNvPicPr preferRelativeResize="0"/>
            <p:nvPr/>
          </p:nvPicPr>
          <p:blipFill rotWithShape="1">
            <a:blip r:embed="rId5">
              <a:alphaModFix/>
            </a:blip>
            <a:srcRect/>
            <a:stretch/>
          </p:blipFill>
          <p:spPr>
            <a:xfrm>
              <a:off x="11436986" y="3153832"/>
              <a:ext cx="777240" cy="606425"/>
            </a:xfrm>
            <a:prstGeom prst="rect">
              <a:avLst/>
            </a:prstGeom>
            <a:noFill/>
            <a:ln>
              <a:noFill/>
            </a:ln>
          </p:spPr>
        </p:pic>
      </p:grpSp>
      <p:cxnSp>
        <p:nvCxnSpPr>
          <p:cNvPr id="181" name="Google Shape;181;p2"/>
          <p:cNvCxnSpPr/>
          <p:nvPr/>
        </p:nvCxnSpPr>
        <p:spPr>
          <a:xfrm>
            <a:off x="1047126" y="1816099"/>
            <a:ext cx="7055474" cy="0"/>
          </a:xfrm>
          <a:prstGeom prst="straightConnector1">
            <a:avLst/>
          </a:prstGeom>
          <a:noFill/>
          <a:ln w="15875" cap="flat" cmpd="sng">
            <a:solidFill>
              <a:schemeClr val="accent1"/>
            </a:solidFill>
            <a:prstDash val="solid"/>
            <a:round/>
            <a:headEnd type="none" w="sm" len="sm"/>
            <a:tailEnd type="none" w="sm" len="sm"/>
          </a:ln>
        </p:spPr>
      </p:cxnSp>
      <p:sp>
        <p:nvSpPr>
          <p:cNvPr id="182" name="Google Shape;182;p2"/>
          <p:cNvSpPr/>
          <p:nvPr/>
        </p:nvSpPr>
        <p:spPr>
          <a:xfrm>
            <a:off x="0" y="0"/>
            <a:ext cx="9144000" cy="51435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183" name="Google Shape;183;p2"/>
          <p:cNvSpPr/>
          <p:nvPr/>
        </p:nvSpPr>
        <p:spPr>
          <a:xfrm>
            <a:off x="355997" y="352425"/>
            <a:ext cx="2771251" cy="4438650"/>
          </a:xfrm>
          <a:prstGeom prst="rect">
            <a:avLst/>
          </a:prstGeom>
          <a:solidFill>
            <a:srgbClr val="363636"/>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184" name="Google Shape;184;p2"/>
          <p:cNvSpPr/>
          <p:nvPr/>
        </p:nvSpPr>
        <p:spPr>
          <a:xfrm>
            <a:off x="479751" y="476631"/>
            <a:ext cx="2523744" cy="4190238"/>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txBox="1">
            <a:spLocks noGrp="1"/>
          </p:cNvSpPr>
          <p:nvPr>
            <p:ph type="title"/>
          </p:nvPr>
        </p:nvSpPr>
        <p:spPr>
          <a:xfrm>
            <a:off x="714081" y="716067"/>
            <a:ext cx="2047810" cy="370950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2689"/>
              <a:buFont typeface="Garamond"/>
              <a:buNone/>
            </a:pPr>
            <a:r>
              <a:rPr lang="en-US" sz="4400">
                <a:solidFill>
                  <a:srgbClr val="FFFFFF"/>
                </a:solidFill>
              </a:rPr>
              <a:t>How might we… </a:t>
            </a:r>
            <a:endParaRPr/>
          </a:p>
        </p:txBody>
      </p:sp>
      <p:sp>
        <p:nvSpPr>
          <p:cNvPr id="186" name="Google Shape;186;p2"/>
          <p:cNvSpPr/>
          <p:nvPr/>
        </p:nvSpPr>
        <p:spPr>
          <a:xfrm>
            <a:off x="3490722" y="0"/>
            <a:ext cx="5653278" cy="5143500"/>
          </a:xfrm>
          <a:prstGeom prst="rect">
            <a:avLst/>
          </a:prstGeom>
          <a:gradFill>
            <a:gsLst>
              <a:gs pos="0">
                <a:schemeClr val="lt1"/>
              </a:gs>
              <a:gs pos="30000">
                <a:schemeClr val="lt1"/>
              </a:gs>
              <a:gs pos="61000">
                <a:srgbClr val="F7F7F7"/>
              </a:gs>
              <a:gs pos="97000">
                <a:srgbClr val="E4E4E4"/>
              </a:gs>
              <a:gs pos="100000">
                <a:srgbClr val="E4E4E4"/>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187" name="Google Shape;187;p2"/>
          <p:cNvSpPr txBox="1"/>
          <p:nvPr/>
        </p:nvSpPr>
        <p:spPr>
          <a:xfrm>
            <a:off x="3855700" y="352425"/>
            <a:ext cx="4465223" cy="4054476"/>
          </a:xfrm>
          <a:prstGeom prst="rect">
            <a:avLst/>
          </a:prstGeom>
          <a:noFill/>
          <a:ln>
            <a:noFill/>
          </a:ln>
        </p:spPr>
        <p:txBody>
          <a:bodyPr spcFirstLastPara="1" wrap="square" lIns="91425" tIns="45700" rIns="91425" bIns="45700" anchor="ctr" anchorCtr="0">
            <a:normAutofit/>
          </a:bodyPr>
          <a:lstStyle/>
          <a:p>
            <a:pPr marL="0" marR="0" lvl="0" indent="-131445" algn="l" rtl="0">
              <a:spcBef>
                <a:spcPts val="0"/>
              </a:spcBef>
              <a:spcAft>
                <a:spcPts val="0"/>
              </a:spcAft>
              <a:buClr>
                <a:schemeClr val="accent1"/>
              </a:buClr>
              <a:buSzPts val="2070"/>
              <a:buFont typeface="Arial"/>
              <a:buChar char="•"/>
            </a:pPr>
            <a:r>
              <a:rPr lang="en-US" sz="1800" b="0" i="0" u="none" strike="noStrike" cap="none">
                <a:solidFill>
                  <a:srgbClr val="262626"/>
                </a:solidFill>
                <a:latin typeface="Garamond"/>
                <a:ea typeface="Garamond"/>
                <a:cs typeface="Garamond"/>
                <a:sym typeface="Garamond"/>
              </a:rPr>
              <a:t>Create a culture that promotes non-hierarchical accountability measures to eliminate workplace hostility and encourage innovation?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
          <p:cNvSpPr txBox="1">
            <a:spLocks noGrp="1"/>
          </p:cNvSpPr>
          <p:nvPr>
            <p:ph type="title"/>
          </p:nvPr>
        </p:nvSpPr>
        <p:spPr>
          <a:xfrm>
            <a:off x="949800" y="826692"/>
            <a:ext cx="7200897" cy="977900"/>
          </a:xfrm>
          <a:prstGeom prst="rect">
            <a:avLst/>
          </a:prstGeom>
          <a:noFill/>
          <a:ln>
            <a:noFill/>
          </a:ln>
        </p:spPr>
        <p:txBody>
          <a:bodyPr spcFirstLastPara="1" wrap="square" lIns="91425" tIns="91425" rIns="91425" bIns="91425" anchor="t" anchorCtr="0">
            <a:normAutofit/>
          </a:bodyPr>
          <a:lstStyle/>
          <a:p>
            <a:pPr marL="0" lvl="0" indent="0" algn="l" rtl="0">
              <a:spcBef>
                <a:spcPts val="0"/>
              </a:spcBef>
              <a:spcAft>
                <a:spcPts val="0"/>
              </a:spcAft>
              <a:buClr>
                <a:srgbClr val="262626"/>
              </a:buClr>
              <a:buSzPts val="2400"/>
              <a:buFont typeface="Garamond"/>
              <a:buNone/>
            </a:pPr>
            <a:r>
              <a:rPr lang="en-US" sz="2400">
                <a:highlight>
                  <a:srgbClr val="FFFFFF"/>
                </a:highlight>
              </a:rPr>
              <a:t>Learning from Criminology </a:t>
            </a:r>
            <a:endParaRPr sz="2400"/>
          </a:p>
        </p:txBody>
      </p:sp>
      <p:sp>
        <p:nvSpPr>
          <p:cNvPr id="193" name="Google Shape;193;p3"/>
          <p:cNvSpPr txBox="1">
            <a:spLocks noGrp="1"/>
          </p:cNvSpPr>
          <p:nvPr>
            <p:ph type="body" idx="1"/>
          </p:nvPr>
        </p:nvSpPr>
        <p:spPr>
          <a:xfrm>
            <a:off x="1043876" y="1945075"/>
            <a:ext cx="3528124" cy="2427883"/>
          </a:xfrm>
          <a:prstGeom prst="rect">
            <a:avLst/>
          </a:prstGeom>
          <a:noFill/>
          <a:ln>
            <a:noFill/>
          </a:ln>
        </p:spPr>
        <p:txBody>
          <a:bodyPr spcFirstLastPara="1" wrap="square" lIns="91425" tIns="45700" rIns="91425" bIns="45700" anchor="t" anchorCtr="0">
            <a:normAutofit fontScale="92500" lnSpcReduction="10000"/>
          </a:bodyPr>
          <a:lstStyle/>
          <a:p>
            <a:pPr marL="214313" lvl="0" indent="-214349" algn="l" rtl="0">
              <a:spcBef>
                <a:spcPts val="0"/>
              </a:spcBef>
              <a:spcAft>
                <a:spcPts val="0"/>
              </a:spcAft>
              <a:buSzPct val="115000"/>
              <a:buFont typeface="Noto Sans Symbols"/>
              <a:buChar char="⮚"/>
            </a:pPr>
            <a:r>
              <a:rPr lang="en-US" sz="1900"/>
              <a:t>Ethnography</a:t>
            </a:r>
            <a:endParaRPr/>
          </a:p>
          <a:p>
            <a:pPr marL="557213" lvl="1" indent="-214349" algn="l" rtl="0">
              <a:spcBef>
                <a:spcPts val="0"/>
              </a:spcBef>
              <a:spcAft>
                <a:spcPts val="0"/>
              </a:spcAft>
              <a:buSzPct val="115000"/>
              <a:buFont typeface="Arial"/>
              <a:buChar char="•"/>
            </a:pPr>
            <a:r>
              <a:rPr lang="en-US" sz="1900"/>
              <a:t>inherently produces knowledge about “the others, not “us” </a:t>
            </a:r>
            <a:r>
              <a:rPr lang="en-US" sz="1100"/>
              <a:t>(Clifford, 1986, 1988)</a:t>
            </a:r>
            <a:endParaRPr/>
          </a:p>
          <a:p>
            <a:pPr marL="0" lvl="0" indent="0" algn="l" rtl="0">
              <a:spcBef>
                <a:spcPts val="450"/>
              </a:spcBef>
              <a:spcAft>
                <a:spcPts val="0"/>
              </a:spcAft>
              <a:buSzPct val="115000"/>
              <a:buNone/>
            </a:pPr>
            <a:endParaRPr sz="1900"/>
          </a:p>
          <a:p>
            <a:pPr marL="214313" lvl="0" indent="-214349" algn="l" rtl="0">
              <a:spcBef>
                <a:spcPts val="0"/>
              </a:spcBef>
              <a:spcAft>
                <a:spcPts val="0"/>
              </a:spcAft>
              <a:buSzPct val="115000"/>
              <a:buFont typeface="Noto Sans Symbols"/>
              <a:buChar char="⮚"/>
            </a:pPr>
            <a:r>
              <a:rPr lang="en-US" sz="1900"/>
              <a:t>Ethics and Cultural Assumptions</a:t>
            </a:r>
            <a:endParaRPr/>
          </a:p>
          <a:p>
            <a:pPr marL="557213" lvl="1" indent="-214349" algn="l" rtl="0">
              <a:spcBef>
                <a:spcPts val="0"/>
              </a:spcBef>
              <a:spcAft>
                <a:spcPts val="0"/>
              </a:spcAft>
              <a:buSzPct val="115000"/>
              <a:buFont typeface="Arial"/>
              <a:buChar char="•"/>
            </a:pPr>
            <a:r>
              <a:rPr lang="en-US" sz="1900"/>
              <a:t>What constitutes crime? Who are criminals?</a:t>
            </a:r>
            <a:endParaRPr/>
          </a:p>
          <a:p>
            <a:pPr marL="557213" lvl="1" indent="-214349" algn="l" rtl="0">
              <a:spcBef>
                <a:spcPts val="450"/>
              </a:spcBef>
              <a:spcAft>
                <a:spcPts val="0"/>
              </a:spcAft>
              <a:buSzPct val="115000"/>
              <a:buFont typeface="Arial"/>
              <a:buChar char="•"/>
            </a:pPr>
            <a:r>
              <a:rPr lang="en-US" sz="1900"/>
              <a:t>What is “telling the truth”?</a:t>
            </a:r>
            <a:endParaRPr/>
          </a:p>
          <a:p>
            <a:pPr marL="285750" lvl="0" indent="-204692" algn="l" rtl="0">
              <a:spcBef>
                <a:spcPts val="450"/>
              </a:spcBef>
              <a:spcAft>
                <a:spcPts val="0"/>
              </a:spcAft>
              <a:buSzPct val="115000"/>
              <a:buFont typeface="Arial"/>
              <a:buNone/>
            </a:pPr>
            <a:endParaRPr sz="1200"/>
          </a:p>
        </p:txBody>
      </p:sp>
      <p:sp>
        <p:nvSpPr>
          <p:cNvPr id="194" name="Google Shape;194;p3"/>
          <p:cNvSpPr txBox="1"/>
          <p:nvPr/>
        </p:nvSpPr>
        <p:spPr>
          <a:xfrm>
            <a:off x="949800" y="3565375"/>
            <a:ext cx="2893200" cy="4002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1800"/>
              <a:buFont typeface="Garamond"/>
              <a:buNone/>
            </a:pPr>
            <a:endParaRPr sz="1800" b="0" i="0" u="none" strike="noStrike" cap="none">
              <a:solidFill>
                <a:schemeClr val="dk1"/>
              </a:solidFill>
              <a:latin typeface="Garamond"/>
              <a:ea typeface="Garamond"/>
              <a:cs typeface="Garamond"/>
              <a:sym typeface="Garamond"/>
            </a:endParaRPr>
          </a:p>
        </p:txBody>
      </p:sp>
      <p:sp>
        <p:nvSpPr>
          <p:cNvPr id="195" name="Google Shape;195;p3"/>
          <p:cNvSpPr/>
          <p:nvPr/>
        </p:nvSpPr>
        <p:spPr>
          <a:xfrm>
            <a:off x="5212829" y="2571750"/>
            <a:ext cx="3131653" cy="1667741"/>
          </a:xfrm>
          <a:prstGeom prst="rect">
            <a:avLst/>
          </a:prstGeom>
          <a:solidFill>
            <a:srgbClr val="EBD18B"/>
          </a:solidFill>
          <a:ln w="15875" cap="flat" cmpd="sng">
            <a:solidFill>
              <a:srgbClr val="6D3B1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196" name="Google Shape;196;p3"/>
          <p:cNvSpPr txBox="1"/>
          <p:nvPr/>
        </p:nvSpPr>
        <p:spPr>
          <a:xfrm>
            <a:off x="5266731" y="2620790"/>
            <a:ext cx="3023848" cy="15696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1200"/>
              <a:buFont typeface="Garamond"/>
              <a:buNone/>
            </a:pPr>
            <a:r>
              <a:rPr lang="en-US" sz="1200" b="0" i="0" u="none" strike="noStrike" cap="none">
                <a:solidFill>
                  <a:schemeClr val="dk1"/>
                </a:solidFill>
                <a:latin typeface="Garamond"/>
                <a:ea typeface="Garamond"/>
                <a:cs typeface="Garamond"/>
                <a:sym typeface="Garamond"/>
              </a:rPr>
              <a:t>Nurse Leaders- Remember:</a:t>
            </a:r>
            <a:endParaRPr/>
          </a:p>
          <a:p>
            <a:pPr marL="0" marR="0" lvl="0" indent="0" algn="ctr" rtl="0">
              <a:spcBef>
                <a:spcPts val="0"/>
              </a:spcBef>
              <a:spcAft>
                <a:spcPts val="0"/>
              </a:spcAft>
              <a:buClr>
                <a:schemeClr val="dk1"/>
              </a:buClr>
              <a:buSzPts val="1200"/>
              <a:buFont typeface="Garamond"/>
              <a:buNone/>
            </a:pPr>
            <a:endParaRPr sz="1200" b="0" i="0" u="none" strike="noStrike" cap="none">
              <a:solidFill>
                <a:schemeClr val="dk1"/>
              </a:solidFill>
              <a:latin typeface="Garamond"/>
              <a:ea typeface="Garamond"/>
              <a:cs typeface="Garamond"/>
              <a:sym typeface="Garamond"/>
            </a:endParaRPr>
          </a:p>
          <a:p>
            <a:pPr marL="0" marR="0" lvl="0" indent="0" algn="ctr" rtl="0">
              <a:spcBef>
                <a:spcPts val="0"/>
              </a:spcBef>
              <a:spcAft>
                <a:spcPts val="0"/>
              </a:spcAft>
              <a:buClr>
                <a:schemeClr val="dk1"/>
              </a:buClr>
              <a:buSzPts val="1200"/>
              <a:buFont typeface="Garamond"/>
              <a:buNone/>
            </a:pPr>
            <a:r>
              <a:rPr lang="en-US" sz="1200" b="0" i="0" u="none" strike="noStrike" cap="none">
                <a:solidFill>
                  <a:schemeClr val="dk1"/>
                </a:solidFill>
                <a:latin typeface="Garamond"/>
                <a:ea typeface="Garamond"/>
                <a:cs typeface="Garamond"/>
                <a:sym typeface="Garamond"/>
              </a:rPr>
              <a:t>Constructs of health, virtue and morality are not universal…</a:t>
            </a:r>
            <a:endParaRPr/>
          </a:p>
          <a:p>
            <a:pPr marL="0" marR="0" lvl="0" indent="0" algn="ctr" rtl="0">
              <a:spcBef>
                <a:spcPts val="0"/>
              </a:spcBef>
              <a:spcAft>
                <a:spcPts val="0"/>
              </a:spcAft>
              <a:buClr>
                <a:schemeClr val="dk1"/>
              </a:buClr>
              <a:buSzPts val="1200"/>
              <a:buFont typeface="Garamond"/>
              <a:buNone/>
            </a:pPr>
            <a:endParaRPr sz="1200" b="0" i="0" u="none" strike="noStrike" cap="none">
              <a:solidFill>
                <a:schemeClr val="dk1"/>
              </a:solidFill>
              <a:latin typeface="Garamond"/>
              <a:ea typeface="Garamond"/>
              <a:cs typeface="Garamond"/>
              <a:sym typeface="Garamond"/>
            </a:endParaRPr>
          </a:p>
          <a:p>
            <a:pPr marL="0" marR="0" lvl="0" indent="0" algn="ctr" rtl="0">
              <a:spcBef>
                <a:spcPts val="0"/>
              </a:spcBef>
              <a:spcAft>
                <a:spcPts val="0"/>
              </a:spcAft>
              <a:buClr>
                <a:schemeClr val="dk1"/>
              </a:buClr>
              <a:buSzPts val="1200"/>
              <a:buFont typeface="Garamond"/>
              <a:buNone/>
            </a:pPr>
            <a:r>
              <a:rPr lang="en-US" sz="1200" b="0" i="0" u="none" strike="noStrike" cap="none">
                <a:solidFill>
                  <a:schemeClr val="dk1"/>
                </a:solidFill>
                <a:latin typeface="Garamond"/>
                <a:ea typeface="Garamond"/>
                <a:cs typeface="Garamond"/>
                <a:sym typeface="Garamond"/>
              </a:rPr>
              <a:t>So…</a:t>
            </a:r>
            <a:endParaRPr/>
          </a:p>
          <a:p>
            <a:pPr marL="0" marR="0" lvl="0" indent="0" algn="ctr" rtl="0">
              <a:spcBef>
                <a:spcPts val="0"/>
              </a:spcBef>
              <a:spcAft>
                <a:spcPts val="0"/>
              </a:spcAft>
              <a:buClr>
                <a:schemeClr val="dk1"/>
              </a:buClr>
              <a:buSzPts val="1200"/>
              <a:buFont typeface="Garamond"/>
              <a:buNone/>
            </a:pPr>
            <a:r>
              <a:rPr lang="en-US" sz="1200" b="0" i="0" u="none" strike="noStrike" cap="none">
                <a:solidFill>
                  <a:schemeClr val="dk1"/>
                </a:solidFill>
                <a:latin typeface="Garamond"/>
                <a:ea typeface="Garamond"/>
                <a:cs typeface="Garamond"/>
                <a:sym typeface="Garamond"/>
              </a:rPr>
              <a:t>Accountability requires explicitly defined expectations of “tribal membership”</a:t>
            </a:r>
            <a:endParaRPr/>
          </a:p>
        </p:txBody>
      </p:sp>
      <p:sp>
        <p:nvSpPr>
          <p:cNvPr id="197" name="Google Shape;197;p3"/>
          <p:cNvSpPr/>
          <p:nvPr/>
        </p:nvSpPr>
        <p:spPr>
          <a:xfrm>
            <a:off x="5124659" y="623000"/>
            <a:ext cx="3307994" cy="977900"/>
          </a:xfrm>
          <a:prstGeom prst="rect">
            <a:avLst/>
          </a:prstGeom>
          <a:solidFill>
            <a:srgbClr val="D5E49A"/>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198" name="Google Shape;198;p3"/>
          <p:cNvSpPr txBox="1"/>
          <p:nvPr/>
        </p:nvSpPr>
        <p:spPr>
          <a:xfrm>
            <a:off x="5266731" y="642086"/>
            <a:ext cx="3042309" cy="9387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0" u="none" strike="noStrike" cap="none">
                <a:solidFill>
                  <a:schemeClr val="dk1"/>
                </a:solidFill>
                <a:latin typeface="Garamond"/>
                <a:ea typeface="Garamond"/>
                <a:cs typeface="Garamond"/>
                <a:sym typeface="Garamond"/>
              </a:rPr>
              <a:t>“the production of criminological knowledge is considered here as both the result and the source of a deeply social practice of tribal communality”</a:t>
            </a:r>
            <a:endParaRPr/>
          </a:p>
          <a:p>
            <a:pPr marL="0" marR="0" lvl="0" indent="0" algn="l" rtl="0">
              <a:spcBef>
                <a:spcPts val="0"/>
              </a:spcBef>
              <a:spcAft>
                <a:spcPts val="0"/>
              </a:spcAft>
              <a:buNone/>
            </a:pPr>
            <a:endParaRPr sz="1100">
              <a:solidFill>
                <a:schemeClr val="dk1"/>
              </a:solidFill>
              <a:latin typeface="Garamond"/>
              <a:ea typeface="Garamond"/>
              <a:cs typeface="Garamond"/>
              <a:sym typeface="Garamond"/>
            </a:endParaRPr>
          </a:p>
          <a:p>
            <a:pPr marL="0" marR="0" lvl="0" indent="0" algn="r" rtl="0">
              <a:spcBef>
                <a:spcPts val="0"/>
              </a:spcBef>
              <a:spcAft>
                <a:spcPts val="0"/>
              </a:spcAft>
              <a:buNone/>
            </a:pPr>
            <a:r>
              <a:rPr lang="en-US" sz="1100">
                <a:solidFill>
                  <a:schemeClr val="dk1"/>
                </a:solidFill>
                <a:latin typeface="Garamond"/>
                <a:ea typeface="Garamond"/>
                <a:cs typeface="Garamond"/>
                <a:sym typeface="Garamond"/>
              </a:rPr>
              <a:t>-Arrigo &amp; Williams (2006)</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2"/>
        <p:cNvGrpSpPr/>
        <p:nvPr/>
      </p:nvGrpSpPr>
      <p:grpSpPr>
        <a:xfrm>
          <a:off x="0" y="0"/>
          <a:ext cx="0" cy="0"/>
          <a:chOff x="0" y="0"/>
          <a:chExt cx="0" cy="0"/>
        </a:xfrm>
      </p:grpSpPr>
      <p:grpSp>
        <p:nvGrpSpPr>
          <p:cNvPr id="203" name="Google Shape;203;p4"/>
          <p:cNvGrpSpPr/>
          <p:nvPr/>
        </p:nvGrpSpPr>
        <p:grpSpPr>
          <a:xfrm>
            <a:off x="-11802" y="0"/>
            <a:ext cx="9172471" cy="5142160"/>
            <a:chOff x="-15736" y="0"/>
            <a:chExt cx="12229962" cy="6856214"/>
          </a:xfrm>
        </p:grpSpPr>
        <p:pic>
          <p:nvPicPr>
            <p:cNvPr id="204" name="Google Shape;204;p4"/>
            <p:cNvPicPr preferRelativeResize="0"/>
            <p:nvPr/>
          </p:nvPicPr>
          <p:blipFill rotWithShape="1">
            <a:blip r:embed="rId4">
              <a:alphaModFix/>
            </a:blip>
            <a:srcRect/>
            <a:stretch/>
          </p:blipFill>
          <p:spPr>
            <a:xfrm>
              <a:off x="0" y="0"/>
              <a:ext cx="12188825" cy="6856214"/>
            </a:xfrm>
            <a:prstGeom prst="rect">
              <a:avLst/>
            </a:prstGeom>
            <a:noFill/>
            <a:ln>
              <a:noFill/>
            </a:ln>
          </p:spPr>
        </p:pic>
        <p:sp>
          <p:nvSpPr>
            <p:cNvPr id="205" name="Google Shape;205;p4"/>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6" name="Google Shape;206;p4"/>
            <p:cNvPicPr preferRelativeResize="0"/>
            <p:nvPr/>
          </p:nvPicPr>
          <p:blipFill rotWithShape="1">
            <a:blip r:embed="rId5">
              <a:alphaModFix/>
            </a:blip>
            <a:srcRect/>
            <a:stretch/>
          </p:blipFill>
          <p:spPr>
            <a:xfrm>
              <a:off x="-15736" y="3153832"/>
              <a:ext cx="777240" cy="606425"/>
            </a:xfrm>
            <a:prstGeom prst="rect">
              <a:avLst/>
            </a:prstGeom>
            <a:noFill/>
            <a:ln>
              <a:noFill/>
            </a:ln>
          </p:spPr>
        </p:pic>
        <p:pic>
          <p:nvPicPr>
            <p:cNvPr id="207" name="Google Shape;207;p4"/>
            <p:cNvPicPr preferRelativeResize="0"/>
            <p:nvPr/>
          </p:nvPicPr>
          <p:blipFill rotWithShape="1">
            <a:blip r:embed="rId5">
              <a:alphaModFix/>
            </a:blip>
            <a:srcRect/>
            <a:stretch/>
          </p:blipFill>
          <p:spPr>
            <a:xfrm>
              <a:off x="11436986" y="3153832"/>
              <a:ext cx="777240" cy="606425"/>
            </a:xfrm>
            <a:prstGeom prst="rect">
              <a:avLst/>
            </a:prstGeom>
            <a:noFill/>
            <a:ln>
              <a:noFill/>
            </a:ln>
          </p:spPr>
        </p:pic>
      </p:grpSp>
      <p:cxnSp>
        <p:nvCxnSpPr>
          <p:cNvPr id="208" name="Google Shape;208;p4"/>
          <p:cNvCxnSpPr/>
          <p:nvPr/>
        </p:nvCxnSpPr>
        <p:spPr>
          <a:xfrm>
            <a:off x="1047126" y="1816099"/>
            <a:ext cx="7055474" cy="0"/>
          </a:xfrm>
          <a:prstGeom prst="straightConnector1">
            <a:avLst/>
          </a:prstGeom>
          <a:noFill/>
          <a:ln w="15875" cap="flat" cmpd="sng">
            <a:solidFill>
              <a:schemeClr val="accent1"/>
            </a:solidFill>
            <a:prstDash val="solid"/>
            <a:round/>
            <a:headEnd type="none" w="sm" len="sm"/>
            <a:tailEnd type="none" w="sm" len="sm"/>
          </a:ln>
        </p:spPr>
      </p:cxnSp>
      <p:sp>
        <p:nvSpPr>
          <p:cNvPr id="209" name="Google Shape;209;p4"/>
          <p:cNvSpPr/>
          <p:nvPr/>
        </p:nvSpPr>
        <p:spPr>
          <a:xfrm>
            <a:off x="0" y="0"/>
            <a:ext cx="9144000" cy="51435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210" name="Google Shape;210;p4"/>
          <p:cNvSpPr/>
          <p:nvPr/>
        </p:nvSpPr>
        <p:spPr>
          <a:xfrm>
            <a:off x="355997" y="352425"/>
            <a:ext cx="2771251" cy="4438650"/>
          </a:xfrm>
          <a:prstGeom prst="rect">
            <a:avLst/>
          </a:prstGeom>
          <a:solidFill>
            <a:schemeClr val="accent1"/>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211" name="Google Shape;211;p4"/>
          <p:cNvSpPr/>
          <p:nvPr/>
        </p:nvSpPr>
        <p:spPr>
          <a:xfrm>
            <a:off x="479751" y="476631"/>
            <a:ext cx="2523744" cy="4190238"/>
          </a:xfrm>
          <a:prstGeom prst="rect">
            <a:avLst/>
          </a:prstGeom>
          <a:noFill/>
          <a:ln w="15875"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txBox="1">
            <a:spLocks noGrp="1"/>
          </p:cNvSpPr>
          <p:nvPr>
            <p:ph type="title"/>
          </p:nvPr>
        </p:nvSpPr>
        <p:spPr>
          <a:xfrm>
            <a:off x="714081" y="716067"/>
            <a:ext cx="2047810" cy="3709502"/>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FFFFFF"/>
              </a:buClr>
              <a:buSzPts val="2800"/>
              <a:buFont typeface="Garamond"/>
              <a:buNone/>
            </a:pPr>
            <a:r>
              <a:rPr lang="en-US" sz="2400" b="1">
                <a:solidFill>
                  <a:srgbClr val="FFFFFF"/>
                </a:solidFill>
              </a:rPr>
              <a:t>Radical collaboration</a:t>
            </a:r>
            <a:endParaRPr sz="2400">
              <a:solidFill>
                <a:srgbClr val="FFFFFF"/>
              </a:solidFill>
            </a:endParaRPr>
          </a:p>
        </p:txBody>
      </p:sp>
      <p:sp>
        <p:nvSpPr>
          <p:cNvPr id="213" name="Google Shape;213;p4"/>
          <p:cNvSpPr/>
          <p:nvPr/>
        </p:nvSpPr>
        <p:spPr>
          <a:xfrm>
            <a:off x="3490722" y="0"/>
            <a:ext cx="5653278" cy="5143500"/>
          </a:xfrm>
          <a:prstGeom prst="rect">
            <a:avLst/>
          </a:prstGeom>
          <a:solidFill>
            <a:srgbClr val="36363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214" name="Google Shape;214;p4"/>
          <p:cNvSpPr txBox="1"/>
          <p:nvPr/>
        </p:nvSpPr>
        <p:spPr>
          <a:xfrm>
            <a:off x="3707843" y="80388"/>
            <a:ext cx="5212096" cy="4943788"/>
          </a:xfrm>
          <a:prstGeom prst="rect">
            <a:avLst/>
          </a:prstGeom>
          <a:noFill/>
          <a:ln>
            <a:noFill/>
          </a:ln>
        </p:spPr>
        <p:txBody>
          <a:bodyPr spcFirstLastPara="1" wrap="square" lIns="91425" tIns="45700" rIns="91425" bIns="45700" anchor="ctr" anchorCtr="0">
            <a:normAutofit lnSpcReduction="10000"/>
          </a:bodyPr>
          <a:lstStyle/>
          <a:p>
            <a:pPr marL="0" marR="0" lvl="0" indent="0" algn="l" rtl="0">
              <a:lnSpc>
                <a:spcPct val="90000"/>
              </a:lnSpc>
              <a:spcBef>
                <a:spcPts val="0"/>
              </a:spcBef>
              <a:spcAft>
                <a:spcPts val="0"/>
              </a:spcAft>
              <a:buNone/>
            </a:pPr>
            <a:r>
              <a:rPr lang="en-US" sz="1200" u="sng">
                <a:solidFill>
                  <a:schemeClr val="lt1"/>
                </a:solidFill>
                <a:latin typeface="Garamond"/>
                <a:ea typeface="Garamond"/>
                <a:cs typeface="Garamond"/>
                <a:sym typeface="Garamond"/>
              </a:rPr>
              <a:t>Necessary To Start</a:t>
            </a:r>
            <a:endParaRPr/>
          </a:p>
          <a:p>
            <a:pPr marL="0" marR="0" lvl="0" indent="0" algn="l" rtl="0">
              <a:lnSpc>
                <a:spcPct val="90000"/>
              </a:lnSpc>
              <a:spcBef>
                <a:spcPts val="840"/>
              </a:spcBef>
              <a:spcAft>
                <a:spcPts val="0"/>
              </a:spcAft>
              <a:buNone/>
            </a:pPr>
            <a:r>
              <a:rPr lang="en-US" sz="1200">
                <a:solidFill>
                  <a:schemeClr val="lt1"/>
                </a:solidFill>
                <a:latin typeface="Garamond"/>
                <a:ea typeface="Garamond"/>
                <a:cs typeface="Garamond"/>
                <a:sym typeface="Garamond"/>
              </a:rPr>
              <a:t>Stakeholders: Advising Board Members, C-Suite, Physician Leadership</a:t>
            </a:r>
            <a:endParaRPr/>
          </a:p>
          <a:p>
            <a:pPr marL="0" marR="0" lvl="0" indent="0" algn="l" rtl="0">
              <a:lnSpc>
                <a:spcPct val="90000"/>
              </a:lnSpc>
              <a:spcBef>
                <a:spcPts val="840"/>
              </a:spcBef>
              <a:spcAft>
                <a:spcPts val="0"/>
              </a:spcAft>
              <a:buNone/>
            </a:pPr>
            <a:r>
              <a:rPr lang="en-US" sz="1200" i="1">
                <a:solidFill>
                  <a:schemeClr val="lt1"/>
                </a:solidFill>
                <a:latin typeface="Garamond"/>
                <a:ea typeface="Garamond"/>
                <a:cs typeface="Garamond"/>
                <a:sym typeface="Garamond"/>
              </a:rPr>
              <a:t>	It is up to those in high levels of any hierarchy to invest resources into culture change</a:t>
            </a:r>
            <a:endParaRPr/>
          </a:p>
          <a:p>
            <a:pPr marL="0" marR="0" lvl="0" indent="0" algn="l" rtl="0">
              <a:lnSpc>
                <a:spcPct val="90000"/>
              </a:lnSpc>
              <a:spcBef>
                <a:spcPts val="840"/>
              </a:spcBef>
              <a:spcAft>
                <a:spcPts val="0"/>
              </a:spcAft>
              <a:buNone/>
            </a:pPr>
            <a:r>
              <a:rPr lang="en-US" sz="1200">
                <a:solidFill>
                  <a:schemeClr val="lt1"/>
                </a:solidFill>
                <a:latin typeface="Garamond"/>
                <a:ea typeface="Garamond"/>
                <a:cs typeface="Garamond"/>
                <a:sym typeface="Garamond"/>
              </a:rPr>
              <a:t>Allies: The Brave and Honest Few, Frontline Leaders</a:t>
            </a:r>
            <a:endParaRPr/>
          </a:p>
          <a:p>
            <a:pPr marL="0" marR="0" lvl="0" indent="0" algn="l" rtl="0">
              <a:lnSpc>
                <a:spcPct val="90000"/>
              </a:lnSpc>
              <a:spcBef>
                <a:spcPts val="840"/>
              </a:spcBef>
              <a:spcAft>
                <a:spcPts val="0"/>
              </a:spcAft>
              <a:buNone/>
            </a:pPr>
            <a:r>
              <a:rPr lang="en-US" sz="1200" i="1">
                <a:solidFill>
                  <a:schemeClr val="lt1"/>
                </a:solidFill>
                <a:latin typeface="Garamond"/>
                <a:ea typeface="Garamond"/>
                <a:cs typeface="Garamond"/>
                <a:sym typeface="Garamond"/>
              </a:rPr>
              <a:t>	Establishing the current state will require honestly from those most impacted. To encourage 	honestly, leaders must be advocates and create an environment of psychological safety</a:t>
            </a:r>
            <a:endParaRPr/>
          </a:p>
          <a:p>
            <a:pPr marL="0" marR="0" lvl="0" indent="0" algn="l" rtl="0">
              <a:lnSpc>
                <a:spcPct val="90000"/>
              </a:lnSpc>
              <a:spcBef>
                <a:spcPts val="840"/>
              </a:spcBef>
              <a:spcAft>
                <a:spcPts val="0"/>
              </a:spcAft>
              <a:buClr>
                <a:schemeClr val="accent1"/>
              </a:buClr>
              <a:buSzPts val="1380"/>
              <a:buFont typeface="Arial"/>
              <a:buNone/>
            </a:pPr>
            <a:endParaRPr sz="1200" i="1">
              <a:solidFill>
                <a:schemeClr val="lt1"/>
              </a:solidFill>
              <a:latin typeface="Garamond"/>
              <a:ea typeface="Garamond"/>
              <a:cs typeface="Garamond"/>
              <a:sym typeface="Garamond"/>
            </a:endParaRPr>
          </a:p>
          <a:p>
            <a:pPr marL="0" marR="0" lvl="0" indent="0" algn="l" rtl="0">
              <a:lnSpc>
                <a:spcPct val="90000"/>
              </a:lnSpc>
              <a:spcBef>
                <a:spcPts val="840"/>
              </a:spcBef>
              <a:spcAft>
                <a:spcPts val="0"/>
              </a:spcAft>
              <a:buNone/>
            </a:pPr>
            <a:r>
              <a:rPr lang="en-US" sz="1200" u="sng">
                <a:solidFill>
                  <a:schemeClr val="lt1"/>
                </a:solidFill>
                <a:latin typeface="Garamond"/>
                <a:ea typeface="Garamond"/>
                <a:cs typeface="Garamond"/>
                <a:sym typeface="Garamond"/>
              </a:rPr>
              <a:t>Desired Partners</a:t>
            </a:r>
            <a:endParaRPr/>
          </a:p>
          <a:p>
            <a:pPr marL="0" marR="0" lvl="0" indent="0" algn="l" rtl="0">
              <a:lnSpc>
                <a:spcPct val="90000"/>
              </a:lnSpc>
              <a:spcBef>
                <a:spcPts val="840"/>
              </a:spcBef>
              <a:spcAft>
                <a:spcPts val="0"/>
              </a:spcAft>
              <a:buNone/>
            </a:pPr>
            <a:r>
              <a:rPr lang="en-US" sz="1200">
                <a:solidFill>
                  <a:schemeClr val="lt1"/>
                </a:solidFill>
                <a:latin typeface="Garamond"/>
                <a:ea typeface="Garamond"/>
                <a:cs typeface="Garamond"/>
                <a:sym typeface="Garamond"/>
              </a:rPr>
              <a:t>Human Resources/ DEI, Informal Leaders</a:t>
            </a:r>
            <a:endParaRPr/>
          </a:p>
          <a:p>
            <a:pPr marL="0" marR="0" lvl="0" indent="0" algn="l" rtl="0">
              <a:lnSpc>
                <a:spcPct val="90000"/>
              </a:lnSpc>
              <a:spcBef>
                <a:spcPts val="840"/>
              </a:spcBef>
              <a:spcAft>
                <a:spcPts val="0"/>
              </a:spcAft>
              <a:buNone/>
            </a:pPr>
            <a:r>
              <a:rPr lang="en-US" sz="1200" u="sng">
                <a:solidFill>
                  <a:schemeClr val="lt1"/>
                </a:solidFill>
                <a:latin typeface="Garamond"/>
                <a:ea typeface="Garamond"/>
                <a:cs typeface="Garamond"/>
                <a:sym typeface="Garamond"/>
              </a:rPr>
              <a:t>Wishlist</a:t>
            </a:r>
            <a:endParaRPr/>
          </a:p>
          <a:p>
            <a:pPr marL="0" marR="0" lvl="0" indent="0" algn="l" rtl="0">
              <a:lnSpc>
                <a:spcPct val="90000"/>
              </a:lnSpc>
              <a:spcBef>
                <a:spcPts val="840"/>
              </a:spcBef>
              <a:spcAft>
                <a:spcPts val="0"/>
              </a:spcAft>
              <a:buNone/>
            </a:pPr>
            <a:r>
              <a:rPr lang="en-US" sz="1200">
                <a:solidFill>
                  <a:schemeClr val="lt1"/>
                </a:solidFill>
                <a:latin typeface="Garamond"/>
                <a:ea typeface="Garamond"/>
                <a:cs typeface="Garamond"/>
                <a:sym typeface="Garamond"/>
              </a:rPr>
              <a:t>Legal Council, Community Partners, “Middle Management” (the folks in positions most likely to change)</a:t>
            </a:r>
            <a:endParaRPr/>
          </a:p>
          <a:p>
            <a:pPr marL="0" marR="0" lvl="0" indent="0" algn="l" rtl="0">
              <a:lnSpc>
                <a:spcPct val="90000"/>
              </a:lnSpc>
              <a:spcBef>
                <a:spcPts val="840"/>
              </a:spcBef>
              <a:spcAft>
                <a:spcPts val="0"/>
              </a:spcAft>
              <a:buClr>
                <a:schemeClr val="accent1"/>
              </a:buClr>
              <a:buSzPts val="1380"/>
              <a:buFont typeface="Arial"/>
              <a:buNone/>
            </a:pPr>
            <a:endParaRPr sz="1200">
              <a:solidFill>
                <a:schemeClr val="lt1"/>
              </a:solidFill>
              <a:latin typeface="Garamond"/>
              <a:ea typeface="Garamond"/>
              <a:cs typeface="Garamond"/>
              <a:sym typeface="Garamond"/>
            </a:endParaRPr>
          </a:p>
          <a:p>
            <a:pPr marL="0" marR="0" lvl="0" indent="0" algn="l" rtl="0">
              <a:lnSpc>
                <a:spcPct val="90000"/>
              </a:lnSpc>
              <a:spcBef>
                <a:spcPts val="840"/>
              </a:spcBef>
              <a:spcAft>
                <a:spcPts val="0"/>
              </a:spcAft>
              <a:buNone/>
            </a:pPr>
            <a:r>
              <a:rPr lang="en-US" sz="1200" u="sng">
                <a:solidFill>
                  <a:schemeClr val="lt1"/>
                </a:solidFill>
                <a:latin typeface="Garamond"/>
                <a:ea typeface="Garamond"/>
                <a:cs typeface="Garamond"/>
                <a:sym typeface="Garamond"/>
              </a:rPr>
              <a:t>Missing in Action</a:t>
            </a:r>
            <a:endParaRPr/>
          </a:p>
          <a:p>
            <a:pPr marL="0" marR="0" lvl="0" indent="0" algn="l" rtl="0">
              <a:lnSpc>
                <a:spcPct val="90000"/>
              </a:lnSpc>
              <a:spcBef>
                <a:spcPts val="840"/>
              </a:spcBef>
              <a:spcAft>
                <a:spcPts val="0"/>
              </a:spcAft>
              <a:buNone/>
            </a:pPr>
            <a:r>
              <a:rPr lang="en-US" sz="1200">
                <a:solidFill>
                  <a:schemeClr val="lt1"/>
                </a:solidFill>
                <a:latin typeface="Garamond"/>
                <a:ea typeface="Garamond"/>
                <a:cs typeface="Garamond"/>
                <a:sym typeface="Garamond"/>
              </a:rPr>
              <a:t>Clients/Customers/ Patients </a:t>
            </a:r>
            <a:endParaRPr/>
          </a:p>
          <a:p>
            <a:pPr marL="0" marR="0" lvl="0" indent="0" algn="l" rtl="0">
              <a:lnSpc>
                <a:spcPct val="90000"/>
              </a:lnSpc>
              <a:spcBef>
                <a:spcPts val="840"/>
              </a:spcBef>
              <a:spcAft>
                <a:spcPts val="0"/>
              </a:spcAft>
              <a:buNone/>
            </a:pPr>
            <a:r>
              <a:rPr lang="en-US" sz="1200">
                <a:solidFill>
                  <a:schemeClr val="lt1"/>
                </a:solidFill>
                <a:latin typeface="Garamond"/>
                <a:ea typeface="Garamond"/>
                <a:cs typeface="Garamond"/>
                <a:sym typeface="Garamond"/>
              </a:rPr>
              <a:t>Frontline Staff in its entirety</a:t>
            </a:r>
            <a:endParaRPr/>
          </a:p>
          <a:p>
            <a:pPr marL="0" marR="0" lvl="0" indent="0" algn="l" rtl="0">
              <a:lnSpc>
                <a:spcPct val="90000"/>
              </a:lnSpc>
              <a:spcBef>
                <a:spcPts val="840"/>
              </a:spcBef>
              <a:spcAft>
                <a:spcPts val="0"/>
              </a:spcAft>
              <a:buNone/>
            </a:pPr>
            <a:r>
              <a:rPr lang="en-US" sz="1200">
                <a:solidFill>
                  <a:schemeClr val="lt1"/>
                </a:solidFill>
                <a:latin typeface="Garamond"/>
                <a:ea typeface="Garamond"/>
                <a:cs typeface="Garamond"/>
                <a:sym typeface="Garamond"/>
              </a:rPr>
              <a:t>	But… We need everyone on board!</a:t>
            </a:r>
            <a:endParaRPr/>
          </a:p>
          <a:p>
            <a:pPr marL="0" marR="0" lvl="0" indent="0" algn="l" rtl="0">
              <a:lnSpc>
                <a:spcPct val="90000"/>
              </a:lnSpc>
              <a:spcBef>
                <a:spcPts val="840"/>
              </a:spcBef>
              <a:spcAft>
                <a:spcPts val="0"/>
              </a:spcAft>
              <a:buNone/>
            </a:pPr>
            <a:r>
              <a:rPr lang="en-US" sz="1200" i="1">
                <a:solidFill>
                  <a:schemeClr val="lt1"/>
                </a:solidFill>
                <a:latin typeface="Garamond"/>
                <a:ea typeface="Garamond"/>
                <a:cs typeface="Garamond"/>
                <a:sym typeface="Garamond"/>
              </a:rPr>
              <a:t>	True- but we have to start by establishing the current cultural climate and building a 	framework before asking for widespread support and investment</a:t>
            </a:r>
            <a:endParaRPr/>
          </a:p>
          <a:p>
            <a:pPr marL="0" marR="0" lvl="0" indent="0" algn="l" rtl="0">
              <a:lnSpc>
                <a:spcPct val="90000"/>
              </a:lnSpc>
              <a:spcBef>
                <a:spcPts val="740"/>
              </a:spcBef>
              <a:spcAft>
                <a:spcPts val="0"/>
              </a:spcAft>
              <a:buClr>
                <a:schemeClr val="accent1"/>
              </a:buClr>
              <a:buSzPts val="805"/>
              <a:buFont typeface="Arial"/>
              <a:buNone/>
            </a:pPr>
            <a:endParaRPr sz="700">
              <a:solidFill>
                <a:schemeClr val="lt1"/>
              </a:solidFill>
              <a:latin typeface="Garamond"/>
              <a:ea typeface="Garamond"/>
              <a:cs typeface="Garamond"/>
              <a:sym typeface="Garamon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18"/>
        <p:cNvGrpSpPr/>
        <p:nvPr/>
      </p:nvGrpSpPr>
      <p:grpSpPr>
        <a:xfrm>
          <a:off x="0" y="0"/>
          <a:ext cx="0" cy="0"/>
          <a:chOff x="0" y="0"/>
          <a:chExt cx="0" cy="0"/>
        </a:xfrm>
      </p:grpSpPr>
      <p:sp>
        <p:nvSpPr>
          <p:cNvPr id="219" name="Google Shape;219;p5"/>
          <p:cNvSpPr/>
          <p:nvPr/>
        </p:nvSpPr>
        <p:spPr>
          <a:xfrm>
            <a:off x="0" y="0"/>
            <a:ext cx="9144000" cy="51435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220" name="Google Shape;220;p5"/>
          <p:cNvSpPr/>
          <p:nvPr/>
        </p:nvSpPr>
        <p:spPr>
          <a:xfrm>
            <a:off x="357759" y="360044"/>
            <a:ext cx="4153916" cy="2165272"/>
          </a:xfrm>
          <a:prstGeom prst="rect">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221" name="Google Shape;221;p5"/>
          <p:cNvSpPr/>
          <p:nvPr/>
        </p:nvSpPr>
        <p:spPr>
          <a:xfrm>
            <a:off x="4632324" y="360045"/>
            <a:ext cx="4153916" cy="2165271"/>
          </a:xfrm>
          <a:prstGeom prst="rect">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pic>
        <p:nvPicPr>
          <p:cNvPr id="222" name="Google Shape;222;p5"/>
          <p:cNvPicPr preferRelativeResize="0"/>
          <p:nvPr/>
        </p:nvPicPr>
        <p:blipFill rotWithShape="1">
          <a:blip r:embed="rId3">
            <a:alphaModFix/>
          </a:blip>
          <a:srcRect/>
          <a:stretch/>
        </p:blipFill>
        <p:spPr>
          <a:xfrm>
            <a:off x="7297973" y="406465"/>
            <a:ext cx="1405018" cy="1051709"/>
          </a:xfrm>
          <a:prstGeom prst="rect">
            <a:avLst/>
          </a:prstGeom>
          <a:noFill/>
          <a:ln>
            <a:noFill/>
          </a:ln>
        </p:spPr>
      </p:pic>
      <p:sp>
        <p:nvSpPr>
          <p:cNvPr id="223" name="Google Shape;223;p5"/>
          <p:cNvSpPr/>
          <p:nvPr/>
        </p:nvSpPr>
        <p:spPr>
          <a:xfrm>
            <a:off x="357759" y="2645967"/>
            <a:ext cx="4153916" cy="2137488"/>
          </a:xfrm>
          <a:prstGeom prst="rect">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pic>
        <p:nvPicPr>
          <p:cNvPr id="224" name="Google Shape;224;p5" descr="A group of people around a fire&#10;&#10;Description automatically generated with medium confidence"/>
          <p:cNvPicPr preferRelativeResize="0"/>
          <p:nvPr/>
        </p:nvPicPr>
        <p:blipFill rotWithShape="1">
          <a:blip r:embed="rId4">
            <a:alphaModFix/>
          </a:blip>
          <a:srcRect t="7751" r="3" b="3235"/>
          <a:stretch/>
        </p:blipFill>
        <p:spPr>
          <a:xfrm>
            <a:off x="1482026" y="2714930"/>
            <a:ext cx="3027869" cy="1534570"/>
          </a:xfrm>
          <a:prstGeom prst="rect">
            <a:avLst/>
          </a:prstGeom>
          <a:noFill/>
          <a:ln>
            <a:noFill/>
          </a:ln>
        </p:spPr>
      </p:pic>
      <p:sp>
        <p:nvSpPr>
          <p:cNvPr id="225" name="Google Shape;225;p5"/>
          <p:cNvSpPr/>
          <p:nvPr/>
        </p:nvSpPr>
        <p:spPr>
          <a:xfrm>
            <a:off x="4632324" y="2645967"/>
            <a:ext cx="4153916" cy="2137488"/>
          </a:xfrm>
          <a:prstGeom prst="rect">
            <a:avLst/>
          </a:prstGeom>
          <a:no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pic>
        <p:nvPicPr>
          <p:cNvPr id="226" name="Google Shape;226;p5"/>
          <p:cNvPicPr preferRelativeResize="0"/>
          <p:nvPr/>
        </p:nvPicPr>
        <p:blipFill rotWithShape="1">
          <a:blip r:embed="rId5">
            <a:alphaModFix/>
          </a:blip>
          <a:srcRect/>
          <a:stretch/>
        </p:blipFill>
        <p:spPr>
          <a:xfrm>
            <a:off x="4677092" y="3692889"/>
            <a:ext cx="1984590" cy="1025725"/>
          </a:xfrm>
          <a:prstGeom prst="rect">
            <a:avLst/>
          </a:prstGeom>
          <a:noFill/>
          <a:ln>
            <a:noFill/>
          </a:ln>
        </p:spPr>
      </p:pic>
      <p:pic>
        <p:nvPicPr>
          <p:cNvPr id="227" name="Google Shape;227;p5" descr="Psychological safety &amp; Diverse Teams Photo by ANDREYPOPOV"/>
          <p:cNvPicPr preferRelativeResize="0"/>
          <p:nvPr/>
        </p:nvPicPr>
        <p:blipFill rotWithShape="1">
          <a:blip r:embed="rId6">
            <a:alphaModFix/>
          </a:blip>
          <a:srcRect/>
          <a:stretch/>
        </p:blipFill>
        <p:spPr>
          <a:xfrm>
            <a:off x="491758" y="3676235"/>
            <a:ext cx="1546591" cy="1030636"/>
          </a:xfrm>
          <a:prstGeom prst="rect">
            <a:avLst/>
          </a:prstGeom>
          <a:noFill/>
          <a:ln>
            <a:noFill/>
          </a:ln>
        </p:spPr>
      </p:pic>
      <p:pic>
        <p:nvPicPr>
          <p:cNvPr id="228" name="Google Shape;228;p5"/>
          <p:cNvPicPr preferRelativeResize="0"/>
          <p:nvPr/>
        </p:nvPicPr>
        <p:blipFill rotWithShape="1">
          <a:blip r:embed="rId7">
            <a:alphaModFix/>
          </a:blip>
          <a:srcRect/>
          <a:stretch/>
        </p:blipFill>
        <p:spPr>
          <a:xfrm>
            <a:off x="4706045" y="406465"/>
            <a:ext cx="2453313" cy="1381124"/>
          </a:xfrm>
          <a:prstGeom prst="rect">
            <a:avLst/>
          </a:prstGeom>
          <a:noFill/>
          <a:ln>
            <a:noFill/>
          </a:ln>
        </p:spPr>
      </p:pic>
      <p:pic>
        <p:nvPicPr>
          <p:cNvPr id="229" name="Google Shape;229;p5" descr="crisis leadership how to create psychological safety"/>
          <p:cNvPicPr preferRelativeResize="0"/>
          <p:nvPr/>
        </p:nvPicPr>
        <p:blipFill rotWithShape="1">
          <a:blip r:embed="rId8">
            <a:alphaModFix/>
          </a:blip>
          <a:srcRect/>
          <a:stretch/>
        </p:blipFill>
        <p:spPr>
          <a:xfrm>
            <a:off x="6525051" y="1502093"/>
            <a:ext cx="1776232" cy="1002832"/>
          </a:xfrm>
          <a:prstGeom prst="rect">
            <a:avLst/>
          </a:prstGeom>
          <a:noFill/>
          <a:ln>
            <a:noFill/>
          </a:ln>
        </p:spPr>
      </p:pic>
      <p:pic>
        <p:nvPicPr>
          <p:cNvPr id="230" name="Google Shape;230;p5"/>
          <p:cNvPicPr preferRelativeResize="0"/>
          <p:nvPr/>
        </p:nvPicPr>
        <p:blipFill rotWithShape="1">
          <a:blip r:embed="rId9">
            <a:alphaModFix/>
          </a:blip>
          <a:srcRect/>
          <a:stretch/>
        </p:blipFill>
        <p:spPr>
          <a:xfrm>
            <a:off x="432853" y="368380"/>
            <a:ext cx="1719797" cy="1606818"/>
          </a:xfrm>
          <a:prstGeom prst="rect">
            <a:avLst/>
          </a:prstGeom>
          <a:noFill/>
          <a:ln>
            <a:noFill/>
          </a:ln>
        </p:spPr>
      </p:pic>
      <p:pic>
        <p:nvPicPr>
          <p:cNvPr id="231" name="Google Shape;231;p5" descr="A statue of a person holding a light bulb&#10;&#10;Description automatically generated with medium confidence"/>
          <p:cNvPicPr preferRelativeResize="0"/>
          <p:nvPr/>
        </p:nvPicPr>
        <p:blipFill rotWithShape="1">
          <a:blip r:embed="rId10">
            <a:alphaModFix/>
          </a:blip>
          <a:srcRect t="24890" b="21345"/>
          <a:stretch/>
        </p:blipFill>
        <p:spPr>
          <a:xfrm>
            <a:off x="1984642" y="1152525"/>
            <a:ext cx="2482928" cy="1276045"/>
          </a:xfrm>
          <a:prstGeom prst="rect">
            <a:avLst/>
          </a:prstGeom>
          <a:noFill/>
          <a:ln>
            <a:noFill/>
          </a:ln>
        </p:spPr>
      </p:pic>
      <p:pic>
        <p:nvPicPr>
          <p:cNvPr id="232" name="Google Shape;232;p5"/>
          <p:cNvPicPr preferRelativeResize="0"/>
          <p:nvPr/>
        </p:nvPicPr>
        <p:blipFill rotWithShape="1">
          <a:blip r:embed="rId11">
            <a:alphaModFix/>
          </a:blip>
          <a:srcRect/>
          <a:stretch/>
        </p:blipFill>
        <p:spPr>
          <a:xfrm>
            <a:off x="4625906" y="2677147"/>
            <a:ext cx="2227650" cy="954707"/>
          </a:xfrm>
          <a:prstGeom prst="rect">
            <a:avLst/>
          </a:prstGeom>
          <a:noFill/>
          <a:ln>
            <a:noFill/>
          </a:ln>
        </p:spPr>
      </p:pic>
      <p:pic>
        <p:nvPicPr>
          <p:cNvPr id="233" name="Google Shape;233;p5"/>
          <p:cNvPicPr preferRelativeResize="0"/>
          <p:nvPr/>
        </p:nvPicPr>
        <p:blipFill rotWithShape="1">
          <a:blip r:embed="rId12">
            <a:alphaModFix/>
          </a:blip>
          <a:srcRect/>
          <a:stretch/>
        </p:blipFill>
        <p:spPr>
          <a:xfrm>
            <a:off x="6746682" y="3676235"/>
            <a:ext cx="1956309" cy="1047641"/>
          </a:xfrm>
          <a:prstGeom prst="rect">
            <a:avLst/>
          </a:prstGeom>
          <a:noFill/>
          <a:ln>
            <a:noFill/>
          </a:ln>
        </p:spPr>
      </p:pic>
      <p:pic>
        <p:nvPicPr>
          <p:cNvPr id="234" name="Google Shape;234;p5" descr="Relational Networking: Not Just Collecting Contacts | Drexel LeBow"/>
          <p:cNvPicPr preferRelativeResize="0"/>
          <p:nvPr/>
        </p:nvPicPr>
        <p:blipFill rotWithShape="1">
          <a:blip r:embed="rId13">
            <a:alphaModFix/>
          </a:blip>
          <a:srcRect/>
          <a:stretch/>
        </p:blipFill>
        <p:spPr>
          <a:xfrm>
            <a:off x="6974205" y="2666237"/>
            <a:ext cx="1698852" cy="954707"/>
          </a:xfrm>
          <a:prstGeom prst="rect">
            <a:avLst/>
          </a:prstGeom>
          <a:noFill/>
          <a:ln>
            <a:noFill/>
          </a:ln>
        </p:spPr>
      </p:pic>
      <p:pic>
        <p:nvPicPr>
          <p:cNvPr id="235" name="Google Shape;235;p5" descr="Amazon.com: Extra wide blank parchment scroll, gold accents, 11x19&amp;quot; paper :  Handmade Products"/>
          <p:cNvPicPr preferRelativeResize="0"/>
          <p:nvPr/>
        </p:nvPicPr>
        <p:blipFill rotWithShape="1">
          <a:blip r:embed="rId14">
            <a:alphaModFix/>
          </a:blip>
          <a:srcRect/>
          <a:stretch/>
        </p:blipFill>
        <p:spPr>
          <a:xfrm>
            <a:off x="3726202" y="523698"/>
            <a:ext cx="741368" cy="89761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9"/>
        <p:cNvGrpSpPr/>
        <p:nvPr/>
      </p:nvGrpSpPr>
      <p:grpSpPr>
        <a:xfrm>
          <a:off x="0" y="0"/>
          <a:ext cx="0" cy="0"/>
          <a:chOff x="0" y="0"/>
          <a:chExt cx="0" cy="0"/>
        </a:xfrm>
      </p:grpSpPr>
      <p:grpSp>
        <p:nvGrpSpPr>
          <p:cNvPr id="240" name="Google Shape;240;p6"/>
          <p:cNvGrpSpPr/>
          <p:nvPr/>
        </p:nvGrpSpPr>
        <p:grpSpPr>
          <a:xfrm>
            <a:off x="-11802" y="0"/>
            <a:ext cx="9172471" cy="5142160"/>
            <a:chOff x="-15736" y="0"/>
            <a:chExt cx="12229962" cy="6856214"/>
          </a:xfrm>
        </p:grpSpPr>
        <p:pic>
          <p:nvPicPr>
            <p:cNvPr id="241" name="Google Shape;241;p6"/>
            <p:cNvPicPr preferRelativeResize="0"/>
            <p:nvPr/>
          </p:nvPicPr>
          <p:blipFill rotWithShape="1">
            <a:blip r:embed="rId4">
              <a:alphaModFix/>
            </a:blip>
            <a:srcRect/>
            <a:stretch/>
          </p:blipFill>
          <p:spPr>
            <a:xfrm>
              <a:off x="0" y="0"/>
              <a:ext cx="12188825" cy="6856214"/>
            </a:xfrm>
            <a:prstGeom prst="rect">
              <a:avLst/>
            </a:prstGeom>
            <a:noFill/>
            <a:ln>
              <a:noFill/>
            </a:ln>
          </p:spPr>
        </p:pic>
        <p:sp>
          <p:nvSpPr>
            <p:cNvPr id="242" name="Google Shape;242;p6"/>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3" name="Google Shape;243;p6"/>
            <p:cNvPicPr preferRelativeResize="0"/>
            <p:nvPr/>
          </p:nvPicPr>
          <p:blipFill rotWithShape="1">
            <a:blip r:embed="rId5">
              <a:alphaModFix/>
            </a:blip>
            <a:srcRect/>
            <a:stretch/>
          </p:blipFill>
          <p:spPr>
            <a:xfrm>
              <a:off x="-15736" y="3153832"/>
              <a:ext cx="777240" cy="606425"/>
            </a:xfrm>
            <a:prstGeom prst="rect">
              <a:avLst/>
            </a:prstGeom>
            <a:noFill/>
            <a:ln>
              <a:noFill/>
            </a:ln>
          </p:spPr>
        </p:pic>
        <p:pic>
          <p:nvPicPr>
            <p:cNvPr id="244" name="Google Shape;244;p6"/>
            <p:cNvPicPr preferRelativeResize="0"/>
            <p:nvPr/>
          </p:nvPicPr>
          <p:blipFill rotWithShape="1">
            <a:blip r:embed="rId5">
              <a:alphaModFix/>
            </a:blip>
            <a:srcRect/>
            <a:stretch/>
          </p:blipFill>
          <p:spPr>
            <a:xfrm>
              <a:off x="11436986" y="3153832"/>
              <a:ext cx="777240" cy="606425"/>
            </a:xfrm>
            <a:prstGeom prst="rect">
              <a:avLst/>
            </a:prstGeom>
            <a:noFill/>
            <a:ln>
              <a:noFill/>
            </a:ln>
          </p:spPr>
        </p:pic>
      </p:grpSp>
      <p:cxnSp>
        <p:nvCxnSpPr>
          <p:cNvPr id="245" name="Google Shape;245;p6"/>
          <p:cNvCxnSpPr/>
          <p:nvPr/>
        </p:nvCxnSpPr>
        <p:spPr>
          <a:xfrm>
            <a:off x="1047126" y="1816099"/>
            <a:ext cx="7055474" cy="0"/>
          </a:xfrm>
          <a:prstGeom prst="straightConnector1">
            <a:avLst/>
          </a:prstGeom>
          <a:noFill/>
          <a:ln w="15875" cap="flat" cmpd="sng">
            <a:solidFill>
              <a:schemeClr val="accent1"/>
            </a:solidFill>
            <a:prstDash val="solid"/>
            <a:round/>
            <a:headEnd type="none" w="sm" len="sm"/>
            <a:tailEnd type="none" w="sm" len="sm"/>
          </a:ln>
        </p:spPr>
      </p:cxnSp>
      <p:sp>
        <p:nvSpPr>
          <p:cNvPr id="246" name="Google Shape;246;p6"/>
          <p:cNvSpPr/>
          <p:nvPr/>
        </p:nvSpPr>
        <p:spPr>
          <a:xfrm>
            <a:off x="0" y="0"/>
            <a:ext cx="9144000" cy="51435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247" name="Google Shape;247;p6"/>
          <p:cNvSpPr/>
          <p:nvPr/>
        </p:nvSpPr>
        <p:spPr>
          <a:xfrm>
            <a:off x="363473" y="363474"/>
            <a:ext cx="8417053" cy="1109726"/>
          </a:xfrm>
          <a:prstGeom prst="rect">
            <a:avLst/>
          </a:prstGeom>
          <a:solidFill>
            <a:srgbClr val="363636"/>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248" name="Google Shape;248;p6"/>
          <p:cNvSpPr txBox="1">
            <a:spLocks noGrp="1"/>
          </p:cNvSpPr>
          <p:nvPr>
            <p:ph type="title"/>
          </p:nvPr>
        </p:nvSpPr>
        <p:spPr>
          <a:xfrm>
            <a:off x="603315" y="597280"/>
            <a:ext cx="7937369" cy="66002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FFFF"/>
              </a:buClr>
              <a:buSzPts val="2800"/>
              <a:buFont typeface="Garamond"/>
              <a:buNone/>
            </a:pPr>
            <a:r>
              <a:rPr lang="en-US" sz="4100" b="1">
                <a:solidFill>
                  <a:srgbClr val="FFFFFF"/>
                </a:solidFill>
              </a:rPr>
              <a:t>Empathy</a:t>
            </a:r>
            <a:endParaRPr sz="4100">
              <a:solidFill>
                <a:srgbClr val="FFFFFF"/>
              </a:solidFill>
            </a:endParaRPr>
          </a:p>
        </p:txBody>
      </p:sp>
      <p:sp>
        <p:nvSpPr>
          <p:cNvPr id="249" name="Google Shape;249;p6"/>
          <p:cNvSpPr/>
          <p:nvPr/>
        </p:nvSpPr>
        <p:spPr>
          <a:xfrm>
            <a:off x="488060" y="486282"/>
            <a:ext cx="8167878" cy="864108"/>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6"/>
          <p:cNvSpPr/>
          <p:nvPr/>
        </p:nvSpPr>
        <p:spPr>
          <a:xfrm>
            <a:off x="0" y="1714500"/>
            <a:ext cx="9144000" cy="3429000"/>
          </a:xfrm>
          <a:prstGeom prst="rect">
            <a:avLst/>
          </a:prstGeom>
          <a:gradFill>
            <a:gsLst>
              <a:gs pos="0">
                <a:schemeClr val="lt1"/>
              </a:gs>
              <a:gs pos="30000">
                <a:schemeClr val="lt1"/>
              </a:gs>
              <a:gs pos="61000">
                <a:srgbClr val="F7F7F7"/>
              </a:gs>
              <a:gs pos="97000">
                <a:srgbClr val="E4E4E4"/>
              </a:gs>
              <a:gs pos="100000">
                <a:srgbClr val="E4E4E4"/>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251" name="Google Shape;251;p6"/>
          <p:cNvSpPr txBox="1">
            <a:spLocks noGrp="1"/>
          </p:cNvSpPr>
          <p:nvPr>
            <p:ph type="body" idx="1"/>
          </p:nvPr>
        </p:nvSpPr>
        <p:spPr>
          <a:xfrm>
            <a:off x="393355" y="2022205"/>
            <a:ext cx="2308183" cy="281359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280"/>
              </a:spcBef>
              <a:spcAft>
                <a:spcPts val="0"/>
              </a:spcAft>
              <a:buSzPts val="1610"/>
              <a:buNone/>
            </a:pPr>
            <a:r>
              <a:rPr lang="en-US" sz="1400" b="1"/>
              <a:t>Problems</a:t>
            </a:r>
            <a:endParaRPr/>
          </a:p>
          <a:p>
            <a:pPr marL="0" lvl="0" indent="0" algn="ctr" rtl="0">
              <a:lnSpc>
                <a:spcPct val="90000"/>
              </a:lnSpc>
              <a:spcBef>
                <a:spcPts val="880"/>
              </a:spcBef>
              <a:spcAft>
                <a:spcPts val="0"/>
              </a:spcAft>
              <a:buSzPts val="1610"/>
              <a:buNone/>
            </a:pPr>
            <a:r>
              <a:rPr lang="en-US" sz="1400"/>
              <a:t>Large Power Gradients &amp; Hierarchies</a:t>
            </a:r>
            <a:endParaRPr/>
          </a:p>
          <a:p>
            <a:pPr marL="0" lvl="0" indent="0" algn="ctr" rtl="0">
              <a:lnSpc>
                <a:spcPct val="90000"/>
              </a:lnSpc>
              <a:spcBef>
                <a:spcPts val="880"/>
              </a:spcBef>
              <a:spcAft>
                <a:spcPts val="0"/>
              </a:spcAft>
              <a:buSzPts val="1610"/>
              <a:buNone/>
            </a:pPr>
            <a:r>
              <a:rPr lang="en-US" sz="1400" i="1"/>
              <a:t>Fear of Retaliation</a:t>
            </a:r>
            <a:endParaRPr/>
          </a:p>
          <a:p>
            <a:pPr marL="0" lvl="0" indent="0" algn="ctr" rtl="0">
              <a:lnSpc>
                <a:spcPct val="90000"/>
              </a:lnSpc>
              <a:spcBef>
                <a:spcPts val="880"/>
              </a:spcBef>
              <a:spcAft>
                <a:spcPts val="0"/>
              </a:spcAft>
              <a:buSzPts val="1610"/>
              <a:buNone/>
            </a:pPr>
            <a:r>
              <a:rPr lang="en-US" sz="1400"/>
              <a:t>Weak Ethical Culture</a:t>
            </a:r>
            <a:endParaRPr/>
          </a:p>
          <a:p>
            <a:pPr marL="0" lvl="0" indent="0" algn="ctr" rtl="0">
              <a:lnSpc>
                <a:spcPct val="90000"/>
              </a:lnSpc>
              <a:spcBef>
                <a:spcPts val="880"/>
              </a:spcBef>
              <a:spcAft>
                <a:spcPts val="0"/>
              </a:spcAft>
              <a:buSzPts val="1610"/>
              <a:buNone/>
            </a:pPr>
            <a:r>
              <a:rPr lang="en-US" sz="1400" i="1"/>
              <a:t>Lack of Accountability</a:t>
            </a:r>
            <a:endParaRPr/>
          </a:p>
          <a:p>
            <a:pPr marL="0" lvl="0" indent="0" algn="ctr" rtl="0">
              <a:lnSpc>
                <a:spcPct val="90000"/>
              </a:lnSpc>
              <a:spcBef>
                <a:spcPts val="880"/>
              </a:spcBef>
              <a:spcAft>
                <a:spcPts val="0"/>
              </a:spcAft>
              <a:buSzPts val="1610"/>
              <a:buNone/>
            </a:pPr>
            <a:r>
              <a:rPr lang="en-US" sz="1400"/>
              <a:t>Structural Biases</a:t>
            </a:r>
            <a:endParaRPr/>
          </a:p>
          <a:p>
            <a:pPr marL="0" lvl="0" indent="0" algn="ctr" rtl="0">
              <a:lnSpc>
                <a:spcPct val="90000"/>
              </a:lnSpc>
              <a:spcBef>
                <a:spcPts val="880"/>
              </a:spcBef>
              <a:spcAft>
                <a:spcPts val="0"/>
              </a:spcAft>
              <a:buSzPts val="1610"/>
              <a:buNone/>
            </a:pPr>
            <a:r>
              <a:rPr lang="en-US" sz="1400" i="1"/>
              <a:t>Normalization of Hostility</a:t>
            </a:r>
            <a:endParaRPr sz="1400"/>
          </a:p>
          <a:p>
            <a:pPr marL="0" lvl="0" indent="0" algn="r" rtl="0">
              <a:lnSpc>
                <a:spcPct val="90000"/>
              </a:lnSpc>
              <a:spcBef>
                <a:spcPts val="800"/>
              </a:spcBef>
              <a:spcAft>
                <a:spcPts val="600"/>
              </a:spcAft>
              <a:buSzPts val="1150"/>
              <a:buNone/>
            </a:pPr>
            <a:r>
              <a:rPr lang="en-US" sz="1000"/>
              <a:t>(Shin, 2012)</a:t>
            </a:r>
            <a:endParaRPr/>
          </a:p>
        </p:txBody>
      </p:sp>
      <p:sp>
        <p:nvSpPr>
          <p:cNvPr id="252" name="Google Shape;252;p6"/>
          <p:cNvSpPr/>
          <p:nvPr/>
        </p:nvSpPr>
        <p:spPr>
          <a:xfrm>
            <a:off x="3094892" y="2064570"/>
            <a:ext cx="3175912" cy="2895522"/>
          </a:xfrm>
          <a:prstGeom prst="rect">
            <a:avLst/>
          </a:prstGeom>
          <a:solidFill>
            <a:srgbClr val="D5E49A"/>
          </a:solidFill>
          <a:ln w="15875" cap="flat" cmpd="sng">
            <a:solidFill>
              <a:srgbClr val="5F6F1E"/>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253" name="Google Shape;253;p6"/>
          <p:cNvSpPr txBox="1"/>
          <p:nvPr/>
        </p:nvSpPr>
        <p:spPr>
          <a:xfrm>
            <a:off x="3281769" y="2151204"/>
            <a:ext cx="2802157" cy="2722253"/>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chemeClr val="dk1"/>
              </a:buClr>
              <a:buSzPts val="1400"/>
              <a:buFont typeface="Garamond"/>
              <a:buNone/>
            </a:pPr>
            <a:r>
              <a:rPr lang="en-US" sz="1400" b="1">
                <a:solidFill>
                  <a:schemeClr val="dk1"/>
                </a:solidFill>
                <a:latin typeface="Garamond"/>
                <a:ea typeface="Garamond"/>
                <a:cs typeface="Garamond"/>
                <a:sym typeface="Garamond"/>
              </a:rPr>
              <a:t>Impact</a:t>
            </a:r>
            <a:endParaRPr/>
          </a:p>
          <a:p>
            <a:pPr marL="0" marR="0" lvl="0" indent="0" algn="l" rtl="0">
              <a:lnSpc>
                <a:spcPct val="115000"/>
              </a:lnSpc>
              <a:spcBef>
                <a:spcPts val="600"/>
              </a:spcBef>
              <a:spcAft>
                <a:spcPts val="0"/>
              </a:spcAft>
              <a:buClr>
                <a:schemeClr val="dk1"/>
              </a:buClr>
              <a:buSzPts val="1400"/>
              <a:buFont typeface="Garamond"/>
              <a:buNone/>
            </a:pPr>
            <a:r>
              <a:rPr lang="en-US" sz="1400">
                <a:solidFill>
                  <a:schemeClr val="dk1"/>
                </a:solidFill>
                <a:latin typeface="Garamond"/>
                <a:ea typeface="Garamond"/>
                <a:cs typeface="Garamond"/>
                <a:sym typeface="Garamond"/>
              </a:rPr>
              <a:t>Over 50% of healthcare   workers report   experiencing hostility in the   workplace   </a:t>
            </a:r>
            <a:r>
              <a:rPr lang="en-US" sz="1000">
                <a:solidFill>
                  <a:schemeClr val="dk1"/>
                </a:solidFill>
                <a:latin typeface="Garamond"/>
                <a:ea typeface="Garamond"/>
                <a:cs typeface="Garamond"/>
                <a:sym typeface="Garamond"/>
              </a:rPr>
              <a:t>(Sharma et. al., 2021)</a:t>
            </a:r>
            <a:endParaRPr/>
          </a:p>
          <a:p>
            <a:pPr marL="0" marR="0" lvl="0" indent="0" algn="l" rtl="0">
              <a:lnSpc>
                <a:spcPct val="115000"/>
              </a:lnSpc>
              <a:spcBef>
                <a:spcPts val="600"/>
              </a:spcBef>
              <a:spcAft>
                <a:spcPts val="0"/>
              </a:spcAft>
              <a:buClr>
                <a:schemeClr val="dk1"/>
              </a:buClr>
              <a:buSzPts val="1000"/>
              <a:buFont typeface="Garamond"/>
              <a:buNone/>
            </a:pPr>
            <a:endParaRPr sz="1000">
              <a:solidFill>
                <a:schemeClr val="dk1"/>
              </a:solidFill>
              <a:latin typeface="Garamond"/>
              <a:ea typeface="Garamond"/>
              <a:cs typeface="Garamond"/>
              <a:sym typeface="Garamond"/>
            </a:endParaRPr>
          </a:p>
          <a:p>
            <a:pPr marL="0" marR="0" lvl="0" indent="0" algn="l" rtl="0">
              <a:lnSpc>
                <a:spcPct val="115000"/>
              </a:lnSpc>
              <a:spcBef>
                <a:spcPts val="600"/>
              </a:spcBef>
              <a:spcAft>
                <a:spcPts val="600"/>
              </a:spcAft>
              <a:buClr>
                <a:srgbClr val="000000"/>
              </a:buClr>
              <a:buSzPts val="1400"/>
              <a:buFont typeface="Garamond"/>
              <a:buNone/>
            </a:pPr>
            <a:r>
              <a:rPr lang="en-US" sz="1400" b="0" i="0" u="none" strike="noStrike">
                <a:solidFill>
                  <a:srgbClr val="000000"/>
                </a:solidFill>
                <a:latin typeface="Garamond"/>
                <a:ea typeface="Garamond"/>
                <a:cs typeface="Garamond"/>
                <a:sym typeface="Garamond"/>
              </a:rPr>
              <a:t>Typically, people “lowest” on hierarchies with the greatest fears of retaliation and least amount of power or ability to hold others accountable</a:t>
            </a:r>
            <a:endParaRPr sz="1400">
              <a:solidFill>
                <a:schemeClr val="dk1"/>
              </a:solidFill>
              <a:latin typeface="Garamond"/>
              <a:ea typeface="Garamond"/>
              <a:cs typeface="Garamond"/>
              <a:sym typeface="Garamond"/>
            </a:endParaRPr>
          </a:p>
        </p:txBody>
      </p:sp>
      <p:sp>
        <p:nvSpPr>
          <p:cNvPr id="254" name="Google Shape;254;p6"/>
          <p:cNvSpPr txBox="1"/>
          <p:nvPr/>
        </p:nvSpPr>
        <p:spPr>
          <a:xfrm>
            <a:off x="6571882" y="1934976"/>
            <a:ext cx="2414805" cy="31547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b="1">
                <a:solidFill>
                  <a:schemeClr val="dk1"/>
                </a:solidFill>
                <a:latin typeface="Garamond"/>
                <a:ea typeface="Garamond"/>
                <a:cs typeface="Garamond"/>
                <a:sym typeface="Garamond"/>
              </a:rPr>
              <a:t>Feelings</a:t>
            </a:r>
            <a:endParaRPr/>
          </a:p>
          <a:p>
            <a:pPr marL="0" marR="0" lvl="0" indent="0" algn="ctr" rtl="0">
              <a:spcBef>
                <a:spcPts val="600"/>
              </a:spcBef>
              <a:spcAft>
                <a:spcPts val="0"/>
              </a:spcAft>
              <a:buNone/>
            </a:pPr>
            <a:r>
              <a:rPr lang="en-US" sz="1400" b="0" i="0" u="none" strike="noStrike">
                <a:solidFill>
                  <a:schemeClr val="dk1"/>
                </a:solidFill>
                <a:latin typeface="Garamond"/>
                <a:ea typeface="Garamond"/>
                <a:cs typeface="Garamond"/>
                <a:sym typeface="Garamond"/>
              </a:rPr>
              <a:t>Anxiety</a:t>
            </a:r>
            <a:endParaRPr sz="1400">
              <a:solidFill>
                <a:schemeClr val="dk1"/>
              </a:solidFill>
              <a:latin typeface="Garamond"/>
              <a:ea typeface="Garamond"/>
              <a:cs typeface="Garamond"/>
              <a:sym typeface="Garamond"/>
            </a:endParaRPr>
          </a:p>
          <a:p>
            <a:pPr marL="0" marR="0" lvl="0" indent="0" algn="ctr" rtl="0">
              <a:spcBef>
                <a:spcPts val="600"/>
              </a:spcBef>
              <a:spcAft>
                <a:spcPts val="0"/>
              </a:spcAft>
              <a:buNone/>
            </a:pPr>
            <a:r>
              <a:rPr lang="en-US" sz="1400">
                <a:solidFill>
                  <a:schemeClr val="dk1"/>
                </a:solidFill>
                <a:latin typeface="Garamond"/>
                <a:ea typeface="Garamond"/>
                <a:cs typeface="Garamond"/>
                <a:sym typeface="Garamond"/>
              </a:rPr>
              <a:t>S</a:t>
            </a:r>
            <a:r>
              <a:rPr lang="en-US" sz="1400" b="0" i="0" u="none" strike="noStrike">
                <a:solidFill>
                  <a:schemeClr val="dk1"/>
                </a:solidFill>
                <a:latin typeface="Garamond"/>
                <a:ea typeface="Garamond"/>
                <a:cs typeface="Garamond"/>
                <a:sym typeface="Garamond"/>
              </a:rPr>
              <a:t>leep </a:t>
            </a:r>
            <a:r>
              <a:rPr lang="en-US" sz="1400">
                <a:solidFill>
                  <a:schemeClr val="dk1"/>
                </a:solidFill>
                <a:latin typeface="Garamond"/>
                <a:ea typeface="Garamond"/>
                <a:cs typeface="Garamond"/>
                <a:sym typeface="Garamond"/>
              </a:rPr>
              <a:t>D</a:t>
            </a:r>
            <a:r>
              <a:rPr lang="en-US" sz="1400" b="0" i="0" u="none" strike="noStrike">
                <a:solidFill>
                  <a:schemeClr val="dk1"/>
                </a:solidFill>
                <a:latin typeface="Garamond"/>
                <a:ea typeface="Garamond"/>
                <a:cs typeface="Garamond"/>
                <a:sym typeface="Garamond"/>
              </a:rPr>
              <a:t>isorders</a:t>
            </a:r>
            <a:endParaRPr/>
          </a:p>
          <a:p>
            <a:pPr marL="0" marR="0" lvl="0" indent="0" algn="ctr" rtl="0">
              <a:spcBef>
                <a:spcPts val="600"/>
              </a:spcBef>
              <a:spcAft>
                <a:spcPts val="0"/>
              </a:spcAft>
              <a:buNone/>
            </a:pPr>
            <a:r>
              <a:rPr lang="en-US" sz="1400">
                <a:solidFill>
                  <a:schemeClr val="dk1"/>
                </a:solidFill>
                <a:latin typeface="Garamond"/>
                <a:ea typeface="Garamond"/>
                <a:cs typeface="Garamond"/>
                <a:sym typeface="Garamond"/>
              </a:rPr>
              <a:t>S</a:t>
            </a:r>
            <a:r>
              <a:rPr lang="en-US" sz="1400" b="0" i="0" u="none" strike="noStrike">
                <a:solidFill>
                  <a:schemeClr val="dk1"/>
                </a:solidFill>
                <a:latin typeface="Garamond"/>
                <a:ea typeface="Garamond"/>
                <a:cs typeface="Garamond"/>
                <a:sym typeface="Garamond"/>
              </a:rPr>
              <a:t>ubstance </a:t>
            </a:r>
            <a:r>
              <a:rPr lang="en-US" sz="1400">
                <a:solidFill>
                  <a:schemeClr val="dk1"/>
                </a:solidFill>
                <a:latin typeface="Garamond"/>
                <a:ea typeface="Garamond"/>
                <a:cs typeface="Garamond"/>
                <a:sym typeface="Garamond"/>
              </a:rPr>
              <a:t>A</a:t>
            </a:r>
            <a:r>
              <a:rPr lang="en-US" sz="1400" b="0" i="0" u="none" strike="noStrike">
                <a:solidFill>
                  <a:schemeClr val="dk1"/>
                </a:solidFill>
                <a:latin typeface="Garamond"/>
                <a:ea typeface="Garamond"/>
                <a:cs typeface="Garamond"/>
                <a:sym typeface="Garamond"/>
              </a:rPr>
              <a:t>buse</a:t>
            </a:r>
            <a:endParaRPr sz="1400">
              <a:solidFill>
                <a:schemeClr val="dk1"/>
              </a:solidFill>
              <a:latin typeface="Garamond"/>
              <a:ea typeface="Garamond"/>
              <a:cs typeface="Garamond"/>
              <a:sym typeface="Garamond"/>
            </a:endParaRPr>
          </a:p>
          <a:p>
            <a:pPr marL="0" marR="0" lvl="0" indent="0" algn="ctr" rtl="0">
              <a:spcBef>
                <a:spcPts val="600"/>
              </a:spcBef>
              <a:spcAft>
                <a:spcPts val="0"/>
              </a:spcAft>
              <a:buNone/>
            </a:pPr>
            <a:r>
              <a:rPr lang="en-US" sz="1400">
                <a:solidFill>
                  <a:schemeClr val="dk1"/>
                </a:solidFill>
                <a:latin typeface="Garamond"/>
                <a:ea typeface="Garamond"/>
                <a:cs typeface="Garamond"/>
                <a:sym typeface="Garamond"/>
              </a:rPr>
              <a:t>S</a:t>
            </a:r>
            <a:r>
              <a:rPr lang="en-US" sz="1400" b="0" i="0" u="none" strike="noStrike">
                <a:solidFill>
                  <a:schemeClr val="dk1"/>
                </a:solidFill>
                <a:latin typeface="Garamond"/>
                <a:ea typeface="Garamond"/>
                <a:cs typeface="Garamond"/>
                <a:sym typeface="Garamond"/>
              </a:rPr>
              <a:t>uicidal </a:t>
            </a:r>
            <a:r>
              <a:rPr lang="en-US" sz="1400">
                <a:solidFill>
                  <a:schemeClr val="dk1"/>
                </a:solidFill>
                <a:latin typeface="Garamond"/>
                <a:ea typeface="Garamond"/>
                <a:cs typeface="Garamond"/>
                <a:sym typeface="Garamond"/>
              </a:rPr>
              <a:t>I</a:t>
            </a:r>
            <a:r>
              <a:rPr lang="en-US" sz="1400" b="0" i="0" u="none" strike="noStrike">
                <a:solidFill>
                  <a:schemeClr val="dk1"/>
                </a:solidFill>
                <a:latin typeface="Garamond"/>
                <a:ea typeface="Garamond"/>
                <a:cs typeface="Garamond"/>
                <a:sym typeface="Garamond"/>
              </a:rPr>
              <a:t>deation</a:t>
            </a:r>
            <a:endParaRPr sz="1400">
              <a:solidFill>
                <a:schemeClr val="dk1"/>
              </a:solidFill>
              <a:latin typeface="Garamond"/>
              <a:ea typeface="Garamond"/>
              <a:cs typeface="Garamond"/>
              <a:sym typeface="Garamond"/>
            </a:endParaRPr>
          </a:p>
          <a:p>
            <a:pPr marL="0" marR="0" lvl="0" indent="0" algn="ctr" rtl="0">
              <a:spcBef>
                <a:spcPts val="600"/>
              </a:spcBef>
              <a:spcAft>
                <a:spcPts val="0"/>
              </a:spcAft>
              <a:buNone/>
            </a:pPr>
            <a:r>
              <a:rPr lang="en-US" sz="1400">
                <a:solidFill>
                  <a:schemeClr val="dk1"/>
                </a:solidFill>
                <a:latin typeface="Garamond"/>
                <a:ea typeface="Garamond"/>
                <a:cs typeface="Garamond"/>
                <a:sym typeface="Garamond"/>
              </a:rPr>
              <a:t>R</a:t>
            </a:r>
            <a:r>
              <a:rPr lang="en-US" sz="1400" b="0" i="0" u="none" strike="noStrike">
                <a:solidFill>
                  <a:schemeClr val="dk1"/>
                </a:solidFill>
                <a:latin typeface="Garamond"/>
                <a:ea typeface="Garamond"/>
                <a:cs typeface="Garamond"/>
                <a:sym typeface="Garamond"/>
              </a:rPr>
              <a:t>educed </a:t>
            </a:r>
            <a:r>
              <a:rPr lang="en-US" sz="1400">
                <a:solidFill>
                  <a:schemeClr val="dk1"/>
                </a:solidFill>
                <a:latin typeface="Garamond"/>
                <a:ea typeface="Garamond"/>
                <a:cs typeface="Garamond"/>
                <a:sym typeface="Garamond"/>
              </a:rPr>
              <a:t>P</a:t>
            </a:r>
            <a:r>
              <a:rPr lang="en-US" sz="1400" b="0" i="0" u="none" strike="noStrike">
                <a:solidFill>
                  <a:schemeClr val="dk1"/>
                </a:solidFill>
                <a:latin typeface="Garamond"/>
                <a:ea typeface="Garamond"/>
                <a:cs typeface="Garamond"/>
                <a:sym typeface="Garamond"/>
              </a:rPr>
              <a:t>rofessional </a:t>
            </a:r>
            <a:r>
              <a:rPr lang="en-US" sz="1400">
                <a:solidFill>
                  <a:schemeClr val="dk1"/>
                </a:solidFill>
                <a:latin typeface="Garamond"/>
                <a:ea typeface="Garamond"/>
                <a:cs typeface="Garamond"/>
                <a:sym typeface="Garamond"/>
              </a:rPr>
              <a:t>C</a:t>
            </a:r>
            <a:r>
              <a:rPr lang="en-US" sz="1400" b="0" i="0" u="none" strike="noStrike">
                <a:solidFill>
                  <a:schemeClr val="dk1"/>
                </a:solidFill>
                <a:latin typeface="Garamond"/>
                <a:ea typeface="Garamond"/>
                <a:cs typeface="Garamond"/>
                <a:sym typeface="Garamond"/>
              </a:rPr>
              <a:t>onfidence</a:t>
            </a:r>
            <a:endParaRPr sz="1400">
              <a:solidFill>
                <a:schemeClr val="dk1"/>
              </a:solidFill>
              <a:latin typeface="Garamond"/>
              <a:ea typeface="Garamond"/>
              <a:cs typeface="Garamond"/>
              <a:sym typeface="Garamond"/>
            </a:endParaRPr>
          </a:p>
          <a:p>
            <a:pPr marL="0" marR="0" lvl="0" indent="0" algn="ctr" rtl="0">
              <a:spcBef>
                <a:spcPts val="600"/>
              </a:spcBef>
              <a:spcAft>
                <a:spcPts val="0"/>
              </a:spcAft>
              <a:buNone/>
            </a:pPr>
            <a:r>
              <a:rPr lang="en-US" sz="1400">
                <a:solidFill>
                  <a:schemeClr val="dk1"/>
                </a:solidFill>
                <a:latin typeface="Garamond"/>
                <a:ea typeface="Garamond"/>
                <a:cs typeface="Garamond"/>
                <a:sym typeface="Garamond"/>
              </a:rPr>
              <a:t>L</a:t>
            </a:r>
            <a:r>
              <a:rPr lang="en-US" sz="1400" b="0" i="0" u="none" strike="noStrike">
                <a:solidFill>
                  <a:schemeClr val="dk1"/>
                </a:solidFill>
                <a:latin typeface="Garamond"/>
                <a:ea typeface="Garamond"/>
                <a:cs typeface="Garamond"/>
                <a:sym typeface="Garamond"/>
              </a:rPr>
              <a:t>ack of </a:t>
            </a:r>
            <a:r>
              <a:rPr lang="en-US" sz="1400">
                <a:solidFill>
                  <a:schemeClr val="dk1"/>
                </a:solidFill>
                <a:latin typeface="Garamond"/>
                <a:ea typeface="Garamond"/>
                <a:cs typeface="Garamond"/>
                <a:sym typeface="Garamond"/>
              </a:rPr>
              <a:t>T</a:t>
            </a:r>
            <a:r>
              <a:rPr lang="en-US" sz="1400" b="0" i="0" u="none" strike="noStrike">
                <a:solidFill>
                  <a:schemeClr val="dk1"/>
                </a:solidFill>
                <a:latin typeface="Garamond"/>
                <a:ea typeface="Garamond"/>
                <a:cs typeface="Garamond"/>
                <a:sym typeface="Garamond"/>
              </a:rPr>
              <a:t>rust</a:t>
            </a:r>
            <a:endParaRPr sz="1400">
              <a:solidFill>
                <a:schemeClr val="dk1"/>
              </a:solidFill>
              <a:latin typeface="Garamond"/>
              <a:ea typeface="Garamond"/>
              <a:cs typeface="Garamond"/>
              <a:sym typeface="Garamond"/>
            </a:endParaRPr>
          </a:p>
          <a:p>
            <a:pPr marL="0" marR="0" lvl="0" indent="0" algn="ctr" rtl="0">
              <a:spcBef>
                <a:spcPts val="600"/>
              </a:spcBef>
              <a:spcAft>
                <a:spcPts val="0"/>
              </a:spcAft>
              <a:buNone/>
            </a:pPr>
            <a:r>
              <a:rPr lang="en-US" sz="1400">
                <a:solidFill>
                  <a:schemeClr val="dk1"/>
                </a:solidFill>
                <a:latin typeface="Garamond"/>
                <a:ea typeface="Garamond"/>
                <a:cs typeface="Garamond"/>
                <a:sym typeface="Garamond"/>
              </a:rPr>
              <a:t>L</a:t>
            </a:r>
            <a:r>
              <a:rPr lang="en-US" sz="1400" b="0" i="0" u="none" strike="noStrike">
                <a:solidFill>
                  <a:schemeClr val="dk1"/>
                </a:solidFill>
                <a:latin typeface="Garamond"/>
                <a:ea typeface="Garamond"/>
                <a:cs typeface="Garamond"/>
                <a:sym typeface="Garamond"/>
              </a:rPr>
              <a:t>ack of </a:t>
            </a:r>
            <a:r>
              <a:rPr lang="en-US" sz="1400">
                <a:solidFill>
                  <a:schemeClr val="dk1"/>
                </a:solidFill>
                <a:latin typeface="Garamond"/>
                <a:ea typeface="Garamond"/>
                <a:cs typeface="Garamond"/>
                <a:sym typeface="Garamond"/>
              </a:rPr>
              <a:t>C</a:t>
            </a:r>
            <a:r>
              <a:rPr lang="en-US" sz="1400" b="0" i="0" u="none" strike="noStrike">
                <a:solidFill>
                  <a:schemeClr val="dk1"/>
                </a:solidFill>
                <a:latin typeface="Garamond"/>
                <a:ea typeface="Garamond"/>
                <a:cs typeface="Garamond"/>
                <a:sym typeface="Garamond"/>
              </a:rPr>
              <a:t>ommitment</a:t>
            </a:r>
            <a:endParaRPr sz="1400">
              <a:solidFill>
                <a:schemeClr val="dk1"/>
              </a:solidFill>
              <a:latin typeface="Garamond"/>
              <a:ea typeface="Garamond"/>
              <a:cs typeface="Garamond"/>
              <a:sym typeface="Garamond"/>
            </a:endParaRPr>
          </a:p>
          <a:p>
            <a:pPr marL="0" marR="0" lvl="0" indent="0" algn="ctr" rtl="0">
              <a:spcBef>
                <a:spcPts val="600"/>
              </a:spcBef>
              <a:spcAft>
                <a:spcPts val="0"/>
              </a:spcAft>
              <a:buNone/>
            </a:pPr>
            <a:r>
              <a:rPr lang="en-US" sz="1400">
                <a:solidFill>
                  <a:schemeClr val="dk1"/>
                </a:solidFill>
                <a:latin typeface="Garamond"/>
                <a:ea typeface="Garamond"/>
                <a:cs typeface="Garamond"/>
                <a:sym typeface="Garamond"/>
              </a:rPr>
              <a:t>F</a:t>
            </a:r>
            <a:r>
              <a:rPr lang="en-US" sz="1400" b="0" i="0" u="none" strike="noStrike">
                <a:solidFill>
                  <a:schemeClr val="dk1"/>
                </a:solidFill>
                <a:latin typeface="Garamond"/>
                <a:ea typeface="Garamond"/>
                <a:cs typeface="Garamond"/>
                <a:sym typeface="Garamond"/>
              </a:rPr>
              <a:t>ear of Reprisal</a:t>
            </a:r>
            <a:endParaRPr/>
          </a:p>
          <a:p>
            <a:pPr marL="0" marR="0" lvl="0" indent="0" algn="r" rtl="0">
              <a:spcBef>
                <a:spcPts val="600"/>
              </a:spcBef>
              <a:spcAft>
                <a:spcPts val="0"/>
              </a:spcAft>
              <a:buNone/>
            </a:pPr>
            <a:r>
              <a:rPr lang="en-US" sz="1000">
                <a:solidFill>
                  <a:schemeClr val="dk1"/>
                </a:solidFill>
                <a:latin typeface="Garamond"/>
                <a:ea typeface="Garamond"/>
                <a:cs typeface="Garamond"/>
                <a:sym typeface="Garamond"/>
              </a:rPr>
              <a:t>(Hu et. Al., 2019)</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7"/>
          <p:cNvSpPr txBox="1"/>
          <p:nvPr/>
        </p:nvSpPr>
        <p:spPr>
          <a:xfrm>
            <a:off x="744602" y="2975256"/>
            <a:ext cx="2703300" cy="1015632"/>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Garamond"/>
              <a:buNone/>
            </a:pPr>
            <a:r>
              <a:rPr lang="en-US" sz="1800">
                <a:solidFill>
                  <a:schemeClr val="dk1"/>
                </a:solidFill>
                <a:latin typeface="Garamond"/>
                <a:ea typeface="Garamond"/>
                <a:cs typeface="Garamond"/>
                <a:sym typeface="Garamond"/>
              </a:rPr>
              <a:t>Dream: </a:t>
            </a:r>
            <a:endParaRPr/>
          </a:p>
          <a:p>
            <a:pPr marL="0" marR="0" lvl="0" indent="0" algn="ctr" rtl="0">
              <a:spcBef>
                <a:spcPts val="0"/>
              </a:spcBef>
              <a:spcAft>
                <a:spcPts val="0"/>
              </a:spcAft>
              <a:buClr>
                <a:schemeClr val="dk1"/>
              </a:buClr>
              <a:buSzPts val="1800"/>
              <a:buFont typeface="Garamond"/>
              <a:buNone/>
            </a:pPr>
            <a:r>
              <a:rPr lang="en-US" sz="1800">
                <a:solidFill>
                  <a:schemeClr val="dk1"/>
                </a:solidFill>
                <a:latin typeface="Garamond"/>
                <a:ea typeface="Garamond"/>
                <a:cs typeface="Garamond"/>
                <a:sym typeface="Garamond"/>
              </a:rPr>
              <a:t>Flatten “performance management” hierarchies</a:t>
            </a:r>
            <a:endParaRPr sz="1800">
              <a:solidFill>
                <a:schemeClr val="dk1"/>
              </a:solidFill>
              <a:latin typeface="Garamond"/>
              <a:ea typeface="Garamond"/>
              <a:cs typeface="Garamond"/>
              <a:sym typeface="Garamond"/>
            </a:endParaRPr>
          </a:p>
        </p:txBody>
      </p:sp>
      <p:sp>
        <p:nvSpPr>
          <p:cNvPr id="260" name="Google Shape;260;p7"/>
          <p:cNvSpPr txBox="1"/>
          <p:nvPr/>
        </p:nvSpPr>
        <p:spPr>
          <a:xfrm>
            <a:off x="4998172" y="1145383"/>
            <a:ext cx="3401226" cy="738633"/>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Garamond"/>
              <a:buNone/>
            </a:pPr>
            <a:r>
              <a:rPr lang="en-US" sz="1800">
                <a:solidFill>
                  <a:schemeClr val="dk1"/>
                </a:solidFill>
                <a:latin typeface="Garamond"/>
                <a:ea typeface="Garamond"/>
                <a:cs typeface="Garamond"/>
                <a:sym typeface="Garamond"/>
              </a:rPr>
              <a:t>Dream: </a:t>
            </a:r>
            <a:endParaRPr/>
          </a:p>
          <a:p>
            <a:pPr marL="0" marR="0" lvl="0" indent="0" algn="ctr" rtl="0">
              <a:spcBef>
                <a:spcPts val="0"/>
              </a:spcBef>
              <a:spcAft>
                <a:spcPts val="0"/>
              </a:spcAft>
              <a:buClr>
                <a:schemeClr val="dk1"/>
              </a:buClr>
              <a:buSzPts val="1800"/>
              <a:buFont typeface="Garamond"/>
              <a:buNone/>
            </a:pPr>
            <a:r>
              <a:rPr lang="en-US" sz="1800">
                <a:solidFill>
                  <a:schemeClr val="dk1"/>
                </a:solidFill>
                <a:latin typeface="Garamond"/>
                <a:ea typeface="Garamond"/>
                <a:cs typeface="Garamond"/>
                <a:sym typeface="Garamond"/>
              </a:rPr>
              <a:t>Unlearning Individual Competition</a:t>
            </a:r>
            <a:endParaRPr sz="1800">
              <a:solidFill>
                <a:schemeClr val="dk1"/>
              </a:solidFill>
              <a:latin typeface="Garamond"/>
              <a:ea typeface="Garamond"/>
              <a:cs typeface="Garamond"/>
              <a:sym typeface="Garamond"/>
            </a:endParaRPr>
          </a:p>
        </p:txBody>
      </p:sp>
      <p:sp>
        <p:nvSpPr>
          <p:cNvPr id="261" name="Google Shape;261;p7"/>
          <p:cNvSpPr txBox="1"/>
          <p:nvPr/>
        </p:nvSpPr>
        <p:spPr>
          <a:xfrm>
            <a:off x="5696098" y="2698257"/>
            <a:ext cx="2703300" cy="1569630"/>
          </a:xfrm>
          <a:prstGeom prst="rect">
            <a:avLst/>
          </a:prstGeom>
          <a:noFill/>
          <a:ln>
            <a:noFill/>
          </a:ln>
        </p:spPr>
        <p:txBody>
          <a:bodyPr spcFirstLastPara="1" wrap="square" lIns="91425" tIns="91425" rIns="91425" bIns="91425" anchor="t" anchorCtr="0">
            <a:spAutoFit/>
          </a:bodyPr>
          <a:lstStyle/>
          <a:p>
            <a:pPr marL="0" marR="0" lvl="0" indent="0" algn="ctr" rtl="0">
              <a:spcBef>
                <a:spcPts val="0"/>
              </a:spcBef>
              <a:spcAft>
                <a:spcPts val="0"/>
              </a:spcAft>
              <a:buClr>
                <a:schemeClr val="dk1"/>
              </a:buClr>
              <a:buSzPts val="1800"/>
              <a:buFont typeface="Garamond"/>
              <a:buNone/>
            </a:pPr>
            <a:r>
              <a:rPr lang="en-US" sz="1800">
                <a:solidFill>
                  <a:schemeClr val="dk1"/>
                </a:solidFill>
                <a:latin typeface="Garamond"/>
                <a:ea typeface="Garamond"/>
                <a:cs typeface="Garamond"/>
                <a:sym typeface="Garamond"/>
              </a:rPr>
              <a:t>Dream: </a:t>
            </a:r>
            <a:endParaRPr/>
          </a:p>
          <a:p>
            <a:pPr marL="0" marR="0" lvl="0" indent="0" algn="ctr" rtl="0">
              <a:spcBef>
                <a:spcPts val="0"/>
              </a:spcBef>
              <a:spcAft>
                <a:spcPts val="0"/>
              </a:spcAft>
              <a:buClr>
                <a:schemeClr val="dk1"/>
              </a:buClr>
              <a:buSzPts val="1800"/>
              <a:buFont typeface="Garamond"/>
              <a:buNone/>
            </a:pPr>
            <a:r>
              <a:rPr lang="en-US" sz="1800">
                <a:solidFill>
                  <a:schemeClr val="dk1"/>
                </a:solidFill>
                <a:latin typeface="Garamond"/>
                <a:ea typeface="Garamond"/>
                <a:cs typeface="Garamond"/>
                <a:sym typeface="Garamond"/>
              </a:rPr>
              <a:t>Consistent recognition and reward for teamwork and collaboration above individual “achievement”</a:t>
            </a:r>
            <a:endParaRPr sz="1800">
              <a:solidFill>
                <a:schemeClr val="dk1"/>
              </a:solidFill>
              <a:latin typeface="Garamond"/>
              <a:ea typeface="Garamond"/>
              <a:cs typeface="Garamond"/>
              <a:sym typeface="Garamond"/>
            </a:endParaRPr>
          </a:p>
        </p:txBody>
      </p:sp>
      <p:pic>
        <p:nvPicPr>
          <p:cNvPr id="262" name="Google Shape;262;p7"/>
          <p:cNvPicPr preferRelativeResize="0"/>
          <p:nvPr/>
        </p:nvPicPr>
        <p:blipFill rotWithShape="1">
          <a:blip r:embed="rId3">
            <a:alphaModFix/>
          </a:blip>
          <a:srcRect/>
          <a:stretch/>
        </p:blipFill>
        <p:spPr>
          <a:xfrm>
            <a:off x="3679699" y="2897304"/>
            <a:ext cx="1784602" cy="1461474"/>
          </a:xfrm>
          <a:prstGeom prst="rect">
            <a:avLst/>
          </a:prstGeom>
          <a:noFill/>
          <a:ln>
            <a:noFill/>
          </a:ln>
        </p:spPr>
      </p:pic>
      <p:pic>
        <p:nvPicPr>
          <p:cNvPr id="263" name="Google Shape;263;p7"/>
          <p:cNvPicPr preferRelativeResize="0"/>
          <p:nvPr/>
        </p:nvPicPr>
        <p:blipFill rotWithShape="1">
          <a:blip r:embed="rId4">
            <a:alphaModFix/>
          </a:blip>
          <a:srcRect/>
          <a:stretch/>
        </p:blipFill>
        <p:spPr>
          <a:xfrm>
            <a:off x="744602" y="791895"/>
            <a:ext cx="4048462" cy="177985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7"/>
        <p:cNvGrpSpPr/>
        <p:nvPr/>
      </p:nvGrpSpPr>
      <p:grpSpPr>
        <a:xfrm>
          <a:off x="0" y="0"/>
          <a:ext cx="0" cy="0"/>
          <a:chOff x="0" y="0"/>
          <a:chExt cx="0" cy="0"/>
        </a:xfrm>
      </p:grpSpPr>
      <p:grpSp>
        <p:nvGrpSpPr>
          <p:cNvPr id="268" name="Google Shape;268;p8"/>
          <p:cNvGrpSpPr/>
          <p:nvPr/>
        </p:nvGrpSpPr>
        <p:grpSpPr>
          <a:xfrm>
            <a:off x="-11802" y="0"/>
            <a:ext cx="9172471" cy="5142160"/>
            <a:chOff x="-15736" y="0"/>
            <a:chExt cx="12229962" cy="6856214"/>
          </a:xfrm>
        </p:grpSpPr>
        <p:pic>
          <p:nvPicPr>
            <p:cNvPr id="269" name="Google Shape;269;p8"/>
            <p:cNvPicPr preferRelativeResize="0"/>
            <p:nvPr/>
          </p:nvPicPr>
          <p:blipFill rotWithShape="1">
            <a:blip r:embed="rId3">
              <a:alphaModFix/>
            </a:blip>
            <a:srcRect/>
            <a:stretch/>
          </p:blipFill>
          <p:spPr>
            <a:xfrm>
              <a:off x="0" y="0"/>
              <a:ext cx="12188825" cy="6856214"/>
            </a:xfrm>
            <a:prstGeom prst="rect">
              <a:avLst/>
            </a:prstGeom>
            <a:noFill/>
            <a:ln>
              <a:noFill/>
            </a:ln>
          </p:spPr>
        </p:pic>
        <p:sp>
          <p:nvSpPr>
            <p:cNvPr id="270" name="Google Shape;270;p8"/>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1" name="Google Shape;271;p8"/>
            <p:cNvPicPr preferRelativeResize="0"/>
            <p:nvPr/>
          </p:nvPicPr>
          <p:blipFill rotWithShape="1">
            <a:blip r:embed="rId4">
              <a:alphaModFix/>
            </a:blip>
            <a:srcRect/>
            <a:stretch/>
          </p:blipFill>
          <p:spPr>
            <a:xfrm>
              <a:off x="-15736" y="3153832"/>
              <a:ext cx="777240" cy="606425"/>
            </a:xfrm>
            <a:prstGeom prst="rect">
              <a:avLst/>
            </a:prstGeom>
            <a:noFill/>
            <a:ln>
              <a:noFill/>
            </a:ln>
          </p:spPr>
        </p:pic>
        <p:pic>
          <p:nvPicPr>
            <p:cNvPr id="272" name="Google Shape;272;p8"/>
            <p:cNvPicPr preferRelativeResize="0"/>
            <p:nvPr/>
          </p:nvPicPr>
          <p:blipFill rotWithShape="1">
            <a:blip r:embed="rId4">
              <a:alphaModFix/>
            </a:blip>
            <a:srcRect/>
            <a:stretch/>
          </p:blipFill>
          <p:spPr>
            <a:xfrm>
              <a:off x="11436986" y="3153832"/>
              <a:ext cx="777240" cy="606425"/>
            </a:xfrm>
            <a:prstGeom prst="rect">
              <a:avLst/>
            </a:prstGeom>
            <a:noFill/>
            <a:ln>
              <a:noFill/>
            </a:ln>
          </p:spPr>
        </p:pic>
      </p:grpSp>
      <p:cxnSp>
        <p:nvCxnSpPr>
          <p:cNvPr id="273" name="Google Shape;273;p8"/>
          <p:cNvCxnSpPr/>
          <p:nvPr/>
        </p:nvCxnSpPr>
        <p:spPr>
          <a:xfrm>
            <a:off x="1047126" y="1816099"/>
            <a:ext cx="7055474" cy="0"/>
          </a:xfrm>
          <a:prstGeom prst="straightConnector1">
            <a:avLst/>
          </a:prstGeom>
          <a:noFill/>
          <a:ln w="15875" cap="flat" cmpd="sng">
            <a:solidFill>
              <a:schemeClr val="accent1"/>
            </a:solidFill>
            <a:prstDash val="solid"/>
            <a:round/>
            <a:headEnd type="none" w="sm" len="sm"/>
            <a:tailEnd type="none" w="sm" len="sm"/>
          </a:ln>
        </p:spPr>
      </p:cxnSp>
      <p:sp>
        <p:nvSpPr>
          <p:cNvPr id="274" name="Google Shape;274;p8"/>
          <p:cNvSpPr/>
          <p:nvPr/>
        </p:nvSpPr>
        <p:spPr>
          <a:xfrm>
            <a:off x="0" y="0"/>
            <a:ext cx="9141714" cy="5143500"/>
          </a:xfrm>
          <a:prstGeom prst="rect">
            <a:avLst/>
          </a:prstGeom>
          <a:blipFill rotWithShape="1">
            <a:blip r:embed="rId5">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275" name="Google Shape;275;p8"/>
          <p:cNvSpPr/>
          <p:nvPr/>
        </p:nvSpPr>
        <p:spPr>
          <a:xfrm>
            <a:off x="364603" y="372066"/>
            <a:ext cx="2867411" cy="4412471"/>
          </a:xfrm>
          <a:prstGeom prst="rect">
            <a:avLst/>
          </a:prstGeom>
          <a:blipFill rotWithShape="1">
            <a:blip r:embed="rId6">
              <a:alphaModFix/>
            </a:blip>
            <a:tile tx="0" ty="0" sx="100000" sy="100000" flip="none" algn="tl"/>
          </a:blipFill>
          <a:ln>
            <a:noFill/>
          </a:ln>
          <a:effectLst>
            <a:outerShdw blurRad="114300" dist="127000" dir="5400000" sx="99000" sy="99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sp>
        <p:nvSpPr>
          <p:cNvPr id="276" name="Google Shape;276;p8"/>
          <p:cNvSpPr/>
          <p:nvPr/>
        </p:nvSpPr>
        <p:spPr>
          <a:xfrm>
            <a:off x="456009" y="457200"/>
            <a:ext cx="2664004" cy="42291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8"/>
          <p:cNvSpPr txBox="1">
            <a:spLocks noGrp="1"/>
          </p:cNvSpPr>
          <p:nvPr>
            <p:ph type="title"/>
          </p:nvPr>
        </p:nvSpPr>
        <p:spPr>
          <a:xfrm>
            <a:off x="791699" y="791307"/>
            <a:ext cx="1899682" cy="3595934"/>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2800"/>
              <a:buFont typeface="Garamond"/>
              <a:buNone/>
            </a:pPr>
            <a:r>
              <a:rPr lang="en-US" sz="4400" b="1">
                <a:solidFill>
                  <a:srgbClr val="262626"/>
                </a:solidFill>
                <a:highlight>
                  <a:srgbClr val="FFFFFF"/>
                </a:highlight>
              </a:rPr>
              <a:t>A Bias For Action</a:t>
            </a:r>
            <a:endParaRPr sz="4400">
              <a:solidFill>
                <a:srgbClr val="262626"/>
              </a:solidFill>
            </a:endParaRPr>
          </a:p>
        </p:txBody>
      </p:sp>
      <p:sp>
        <p:nvSpPr>
          <p:cNvPr id="278" name="Google Shape;278;p8"/>
          <p:cNvSpPr/>
          <p:nvPr/>
        </p:nvSpPr>
        <p:spPr>
          <a:xfrm>
            <a:off x="3489039" y="-1"/>
            <a:ext cx="5654961" cy="514350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aramond"/>
              <a:ea typeface="Garamond"/>
              <a:cs typeface="Garamond"/>
              <a:sym typeface="Garamond"/>
            </a:endParaRPr>
          </a:p>
        </p:txBody>
      </p:sp>
      <p:grpSp>
        <p:nvGrpSpPr>
          <p:cNvPr id="279" name="Google Shape;279;p8"/>
          <p:cNvGrpSpPr/>
          <p:nvPr/>
        </p:nvGrpSpPr>
        <p:grpSpPr>
          <a:xfrm>
            <a:off x="4102554" y="603982"/>
            <a:ext cx="4458516" cy="3935531"/>
            <a:chOff x="0" y="480"/>
            <a:chExt cx="4458516" cy="3935531"/>
          </a:xfrm>
        </p:grpSpPr>
        <p:sp>
          <p:nvSpPr>
            <p:cNvPr id="280" name="Google Shape;280;p8"/>
            <p:cNvSpPr/>
            <p:nvPr/>
          </p:nvSpPr>
          <p:spPr>
            <a:xfrm>
              <a:off x="0" y="480"/>
              <a:ext cx="4458516" cy="1124437"/>
            </a:xfrm>
            <a:prstGeom prst="roundRect">
              <a:avLst>
                <a:gd name="adj" fmla="val 1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8"/>
            <p:cNvSpPr/>
            <p:nvPr/>
          </p:nvSpPr>
          <p:spPr>
            <a:xfrm>
              <a:off x="340142" y="253479"/>
              <a:ext cx="618440" cy="618440"/>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8"/>
            <p:cNvSpPr/>
            <p:nvPr/>
          </p:nvSpPr>
          <p:spPr>
            <a:xfrm>
              <a:off x="1298725" y="480"/>
              <a:ext cx="3159790" cy="112443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8"/>
            <p:cNvSpPr txBox="1"/>
            <p:nvPr/>
          </p:nvSpPr>
          <p:spPr>
            <a:xfrm>
              <a:off x="1298725" y="480"/>
              <a:ext cx="3159790" cy="1124437"/>
            </a:xfrm>
            <a:prstGeom prst="rect">
              <a:avLst/>
            </a:prstGeom>
            <a:noFill/>
            <a:ln>
              <a:noFill/>
            </a:ln>
          </p:spPr>
          <p:txBody>
            <a:bodyPr spcFirstLastPara="1" wrap="square" lIns="119000" tIns="119000" rIns="119000" bIns="119000" anchor="ctr" anchorCtr="0">
              <a:noAutofit/>
            </a:bodyPr>
            <a:lstStyle/>
            <a:p>
              <a:pPr marL="0" marR="0" lvl="0" indent="0" algn="l" rtl="0">
                <a:lnSpc>
                  <a:spcPct val="100000"/>
                </a:lnSpc>
                <a:spcBef>
                  <a:spcPts val="0"/>
                </a:spcBef>
                <a:spcAft>
                  <a:spcPts val="0"/>
                </a:spcAft>
                <a:buClr>
                  <a:schemeClr val="dk1"/>
                </a:buClr>
                <a:buSzPts val="1600"/>
                <a:buFont typeface="Garamond"/>
                <a:buNone/>
              </a:pPr>
              <a:r>
                <a:rPr lang="en-US" sz="1600" u="sng">
                  <a:solidFill>
                    <a:schemeClr val="dk1"/>
                  </a:solidFill>
                  <a:latin typeface="Garamond"/>
                  <a:ea typeface="Garamond"/>
                  <a:cs typeface="Garamond"/>
                  <a:sym typeface="Garamond"/>
                </a:rPr>
                <a:t>What I did </a:t>
              </a:r>
              <a:endParaRPr/>
            </a:p>
            <a:p>
              <a:pPr marL="0" marR="0" lvl="0" indent="0" algn="l" rtl="0">
                <a:lnSpc>
                  <a:spcPct val="100000"/>
                </a:lnSpc>
                <a:spcBef>
                  <a:spcPts val="56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I asked some pointed (but respectful) questions</a:t>
              </a:r>
              <a:endParaRPr sz="1600">
                <a:solidFill>
                  <a:schemeClr val="dk1"/>
                </a:solidFill>
                <a:latin typeface="Garamond"/>
                <a:ea typeface="Garamond"/>
                <a:cs typeface="Garamond"/>
                <a:sym typeface="Garamond"/>
              </a:endParaRPr>
            </a:p>
          </p:txBody>
        </p:sp>
        <p:sp>
          <p:nvSpPr>
            <p:cNvPr id="284" name="Google Shape;284;p8"/>
            <p:cNvSpPr/>
            <p:nvPr/>
          </p:nvSpPr>
          <p:spPr>
            <a:xfrm>
              <a:off x="0" y="1388969"/>
              <a:ext cx="4458516" cy="1124437"/>
            </a:xfrm>
            <a:prstGeom prst="roundRect">
              <a:avLst>
                <a:gd name="adj" fmla="val 10000"/>
              </a:avLst>
            </a:prstGeom>
            <a:solidFill>
              <a:srgbClr val="446E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8"/>
            <p:cNvSpPr/>
            <p:nvPr/>
          </p:nvSpPr>
          <p:spPr>
            <a:xfrm>
              <a:off x="340142" y="1659026"/>
              <a:ext cx="618440" cy="618440"/>
            </a:xfrm>
            <a:prstGeom prst="rect">
              <a:avLst/>
            </a:prstGeom>
            <a:blipFill rotWithShape="1">
              <a:blip r:embed="rId8">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8"/>
            <p:cNvSpPr/>
            <p:nvPr/>
          </p:nvSpPr>
          <p:spPr>
            <a:xfrm>
              <a:off x="1298725" y="1406027"/>
              <a:ext cx="3159790" cy="112443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8"/>
            <p:cNvSpPr txBox="1"/>
            <p:nvPr/>
          </p:nvSpPr>
          <p:spPr>
            <a:xfrm>
              <a:off x="1298725" y="1406027"/>
              <a:ext cx="3159790" cy="1124437"/>
            </a:xfrm>
            <a:prstGeom prst="rect">
              <a:avLst/>
            </a:prstGeom>
            <a:noFill/>
            <a:ln>
              <a:noFill/>
            </a:ln>
          </p:spPr>
          <p:txBody>
            <a:bodyPr spcFirstLastPara="1" wrap="square" lIns="119000" tIns="119000" rIns="119000" bIns="119000" anchor="ctr" anchorCtr="0">
              <a:noAutofit/>
            </a:bodyPr>
            <a:lstStyle/>
            <a:p>
              <a:pPr marL="0" marR="0" lvl="0" indent="0" algn="l" rtl="0">
                <a:lnSpc>
                  <a:spcPct val="100000"/>
                </a:lnSpc>
                <a:spcBef>
                  <a:spcPts val="0"/>
                </a:spcBef>
                <a:spcAft>
                  <a:spcPts val="0"/>
                </a:spcAft>
                <a:buClr>
                  <a:schemeClr val="dk1"/>
                </a:buClr>
                <a:buSzPts val="1600"/>
                <a:buFont typeface="Garamond"/>
                <a:buNone/>
              </a:pPr>
              <a:r>
                <a:rPr lang="en-US" sz="1600" i="1">
                  <a:solidFill>
                    <a:schemeClr val="dk1"/>
                  </a:solidFill>
                  <a:latin typeface="Garamond"/>
                  <a:ea typeface="Garamond"/>
                  <a:cs typeface="Garamond"/>
                  <a:sym typeface="Garamond"/>
                </a:rPr>
                <a:t>Because: Learning about the current state is necessary before trying to move to a future state (Coleman, 2020)</a:t>
              </a:r>
              <a:endParaRPr/>
            </a:p>
          </p:txBody>
        </p:sp>
        <p:sp>
          <p:nvSpPr>
            <p:cNvPr id="288" name="Google Shape;288;p8"/>
            <p:cNvSpPr/>
            <p:nvPr/>
          </p:nvSpPr>
          <p:spPr>
            <a:xfrm>
              <a:off x="0" y="2811574"/>
              <a:ext cx="4458516" cy="1124437"/>
            </a:xfrm>
            <a:prstGeom prst="roundRect">
              <a:avLst>
                <a:gd name="adj" fmla="val 1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8"/>
            <p:cNvSpPr/>
            <p:nvPr/>
          </p:nvSpPr>
          <p:spPr>
            <a:xfrm>
              <a:off x="340142" y="3064573"/>
              <a:ext cx="618440" cy="618440"/>
            </a:xfrm>
            <a:prstGeom prst="rect">
              <a:avLst/>
            </a:prstGeom>
            <a:blipFill rotWithShape="1">
              <a:blip r:embed="rId9">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8"/>
            <p:cNvSpPr/>
            <p:nvPr/>
          </p:nvSpPr>
          <p:spPr>
            <a:xfrm>
              <a:off x="1298725" y="2811574"/>
              <a:ext cx="3159790" cy="1124437"/>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8"/>
            <p:cNvSpPr txBox="1"/>
            <p:nvPr/>
          </p:nvSpPr>
          <p:spPr>
            <a:xfrm>
              <a:off x="1298725" y="2811574"/>
              <a:ext cx="3159790" cy="1124437"/>
            </a:xfrm>
            <a:prstGeom prst="rect">
              <a:avLst/>
            </a:prstGeom>
            <a:noFill/>
            <a:ln>
              <a:noFill/>
            </a:ln>
          </p:spPr>
          <p:txBody>
            <a:bodyPr spcFirstLastPara="1" wrap="square" lIns="119000" tIns="119000" rIns="119000" bIns="119000" anchor="ctr" anchorCtr="0">
              <a:noAutofit/>
            </a:bodyPr>
            <a:lstStyle/>
            <a:p>
              <a:pPr marL="0" marR="0" lvl="0" indent="0" algn="l" rtl="0">
                <a:lnSpc>
                  <a:spcPct val="100000"/>
                </a:lnSpc>
                <a:spcBef>
                  <a:spcPts val="0"/>
                </a:spcBef>
                <a:spcAft>
                  <a:spcPts val="0"/>
                </a:spcAft>
                <a:buClr>
                  <a:schemeClr val="dk1"/>
                </a:buClr>
                <a:buSzPts val="1600"/>
                <a:buFont typeface="Garamond"/>
                <a:buNone/>
              </a:pPr>
              <a:r>
                <a:rPr lang="en-US" sz="1600" u="sng">
                  <a:solidFill>
                    <a:schemeClr val="dk1"/>
                  </a:solidFill>
                  <a:latin typeface="Garamond"/>
                  <a:ea typeface="Garamond"/>
                  <a:cs typeface="Garamond"/>
                  <a:sym typeface="Garamond"/>
                </a:rPr>
                <a:t>What I learned</a:t>
              </a:r>
              <a:endParaRPr/>
            </a:p>
            <a:p>
              <a:pPr marL="0" marR="0" lvl="0" indent="0" algn="l" rtl="0">
                <a:lnSpc>
                  <a:spcPct val="100000"/>
                </a:lnSpc>
                <a:spcBef>
                  <a:spcPts val="56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Questions ≠ Paying Mortgage</a:t>
              </a:r>
              <a:endParaRPr/>
            </a:p>
            <a:p>
              <a:pPr marL="0" marR="0" lvl="0" indent="0" algn="l" rtl="0">
                <a:lnSpc>
                  <a:spcPct val="100000"/>
                </a:lnSpc>
                <a:spcBef>
                  <a:spcPts val="560"/>
                </a:spcBef>
                <a:spcAft>
                  <a:spcPts val="0"/>
                </a:spcAft>
                <a:buClr>
                  <a:schemeClr val="dk1"/>
                </a:buClr>
                <a:buSzPts val="1600"/>
                <a:buFont typeface="Garamond"/>
                <a:buNone/>
              </a:pPr>
              <a:r>
                <a:rPr lang="en-US" sz="1600">
                  <a:solidFill>
                    <a:schemeClr val="dk1"/>
                  </a:solidFill>
                  <a:latin typeface="Garamond"/>
                  <a:ea typeface="Garamond"/>
                  <a:cs typeface="Garamond"/>
                  <a:sym typeface="Garamond"/>
                </a:rPr>
                <a:t>Multi-Level Sense of Powerlessness</a:t>
              </a:r>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5"/>
        <p:cNvGrpSpPr/>
        <p:nvPr/>
      </p:nvGrpSpPr>
      <p:grpSpPr>
        <a:xfrm>
          <a:off x="0" y="0"/>
          <a:ext cx="0" cy="0"/>
          <a:chOff x="0" y="0"/>
          <a:chExt cx="0" cy="0"/>
        </a:xfrm>
      </p:grpSpPr>
      <p:grpSp>
        <p:nvGrpSpPr>
          <p:cNvPr id="296" name="Google Shape;296;p9"/>
          <p:cNvGrpSpPr/>
          <p:nvPr/>
        </p:nvGrpSpPr>
        <p:grpSpPr>
          <a:xfrm>
            <a:off x="-11802" y="0"/>
            <a:ext cx="9172471" cy="5142160"/>
            <a:chOff x="-15736" y="0"/>
            <a:chExt cx="12229962" cy="6856214"/>
          </a:xfrm>
        </p:grpSpPr>
        <p:pic>
          <p:nvPicPr>
            <p:cNvPr id="297" name="Google Shape;297;p9"/>
            <p:cNvPicPr preferRelativeResize="0"/>
            <p:nvPr/>
          </p:nvPicPr>
          <p:blipFill rotWithShape="1">
            <a:blip r:embed="rId4">
              <a:alphaModFix/>
            </a:blip>
            <a:srcRect/>
            <a:stretch/>
          </p:blipFill>
          <p:spPr>
            <a:xfrm>
              <a:off x="0" y="0"/>
              <a:ext cx="12188825" cy="6856214"/>
            </a:xfrm>
            <a:prstGeom prst="rect">
              <a:avLst/>
            </a:prstGeom>
            <a:noFill/>
            <a:ln>
              <a:noFill/>
            </a:ln>
          </p:spPr>
        </p:pic>
        <p:sp>
          <p:nvSpPr>
            <p:cNvPr id="298" name="Google Shape;298;p9"/>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99" name="Google Shape;299;p9"/>
            <p:cNvPicPr preferRelativeResize="0"/>
            <p:nvPr/>
          </p:nvPicPr>
          <p:blipFill rotWithShape="1">
            <a:blip r:embed="rId5">
              <a:alphaModFix/>
            </a:blip>
            <a:srcRect/>
            <a:stretch/>
          </p:blipFill>
          <p:spPr>
            <a:xfrm>
              <a:off x="-15736" y="3153832"/>
              <a:ext cx="777240" cy="606425"/>
            </a:xfrm>
            <a:prstGeom prst="rect">
              <a:avLst/>
            </a:prstGeom>
            <a:noFill/>
            <a:ln>
              <a:noFill/>
            </a:ln>
          </p:spPr>
        </p:pic>
        <p:pic>
          <p:nvPicPr>
            <p:cNvPr id="300" name="Google Shape;300;p9"/>
            <p:cNvPicPr preferRelativeResize="0"/>
            <p:nvPr/>
          </p:nvPicPr>
          <p:blipFill rotWithShape="1">
            <a:blip r:embed="rId5">
              <a:alphaModFix/>
            </a:blip>
            <a:srcRect/>
            <a:stretch/>
          </p:blipFill>
          <p:spPr>
            <a:xfrm>
              <a:off x="11436986" y="3153832"/>
              <a:ext cx="777240" cy="606425"/>
            </a:xfrm>
            <a:prstGeom prst="rect">
              <a:avLst/>
            </a:prstGeom>
            <a:noFill/>
            <a:ln>
              <a:noFill/>
            </a:ln>
          </p:spPr>
        </p:pic>
      </p:grpSp>
      <p:cxnSp>
        <p:nvCxnSpPr>
          <p:cNvPr id="301" name="Google Shape;301;p9"/>
          <p:cNvCxnSpPr/>
          <p:nvPr/>
        </p:nvCxnSpPr>
        <p:spPr>
          <a:xfrm>
            <a:off x="1047126" y="1816099"/>
            <a:ext cx="7055474" cy="0"/>
          </a:xfrm>
          <a:prstGeom prst="straightConnector1">
            <a:avLst/>
          </a:prstGeom>
          <a:noFill/>
          <a:ln w="15875" cap="flat" cmpd="sng">
            <a:solidFill>
              <a:schemeClr val="accent1"/>
            </a:solidFill>
            <a:prstDash val="solid"/>
            <a:round/>
            <a:headEnd type="none" w="sm" len="sm"/>
            <a:tailEnd type="none" w="sm" len="sm"/>
          </a:ln>
        </p:spPr>
      </p:cxnSp>
      <p:sp>
        <p:nvSpPr>
          <p:cNvPr id="302" name="Google Shape;302;p9"/>
          <p:cNvSpPr/>
          <p:nvPr/>
        </p:nvSpPr>
        <p:spPr>
          <a:xfrm>
            <a:off x="0" y="0"/>
            <a:ext cx="9144000" cy="5143500"/>
          </a:xfrm>
          <a:prstGeom prst="rect">
            <a:avLst/>
          </a:prstGeom>
          <a:blipFill rotWithShape="1">
            <a:blip r:embed="rId3">
              <a:alphaModFix/>
            </a:blip>
            <a:stretch>
              <a:fillRect/>
            </a:stretch>
          </a:blipFill>
          <a:ln w="15875" cap="flat" cmpd="sng">
            <a:solidFill>
              <a:srgbClr val="81441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Garamond"/>
              <a:buNone/>
            </a:pPr>
            <a:endParaRPr sz="1800" b="0" i="0" u="none" strike="noStrike" cap="none">
              <a:solidFill>
                <a:srgbClr val="FFFFFF"/>
              </a:solidFill>
              <a:latin typeface="Garamond"/>
              <a:ea typeface="Garamond"/>
              <a:cs typeface="Garamond"/>
              <a:sym typeface="Garamond"/>
            </a:endParaRPr>
          </a:p>
        </p:txBody>
      </p:sp>
      <p:grpSp>
        <p:nvGrpSpPr>
          <p:cNvPr id="303" name="Google Shape;303;p9"/>
          <p:cNvGrpSpPr/>
          <p:nvPr/>
        </p:nvGrpSpPr>
        <p:grpSpPr>
          <a:xfrm>
            <a:off x="0" y="0"/>
            <a:ext cx="9141618" cy="5142161"/>
            <a:chOff x="0" y="0"/>
            <a:chExt cx="12188825" cy="6856215"/>
          </a:xfrm>
        </p:grpSpPr>
        <p:pic>
          <p:nvPicPr>
            <p:cNvPr id="304" name="Google Shape;304;p9"/>
            <p:cNvPicPr preferRelativeResize="0"/>
            <p:nvPr/>
          </p:nvPicPr>
          <p:blipFill rotWithShape="1">
            <a:blip r:embed="rId6">
              <a:alphaModFix/>
            </a:blip>
            <a:srcRect/>
            <a:stretch/>
          </p:blipFill>
          <p:spPr>
            <a:xfrm>
              <a:off x="0" y="0"/>
              <a:ext cx="12188825" cy="6856214"/>
            </a:xfrm>
            <a:prstGeom prst="rect">
              <a:avLst/>
            </a:prstGeom>
            <a:noFill/>
            <a:ln>
              <a:noFill/>
            </a:ln>
          </p:spPr>
        </p:pic>
        <p:sp>
          <p:nvSpPr>
            <p:cNvPr id="305" name="Google Shape;305;p9"/>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6" name="Google Shape;306;p9"/>
            <p:cNvPicPr preferRelativeResize="0"/>
            <p:nvPr/>
          </p:nvPicPr>
          <p:blipFill rotWithShape="1">
            <a:blip r:embed="rId7">
              <a:alphaModFix/>
            </a:blip>
            <a:srcRect r="5093"/>
            <a:stretch/>
          </p:blipFill>
          <p:spPr>
            <a:xfrm rot="5400000">
              <a:off x="5706471" y="76265"/>
              <a:ext cx="758952" cy="606425"/>
            </a:xfrm>
            <a:prstGeom prst="rect">
              <a:avLst/>
            </a:prstGeom>
            <a:noFill/>
            <a:ln>
              <a:noFill/>
            </a:ln>
          </p:spPr>
        </p:pic>
        <p:pic>
          <p:nvPicPr>
            <p:cNvPr id="307" name="Google Shape;307;p9"/>
            <p:cNvPicPr preferRelativeResize="0"/>
            <p:nvPr/>
          </p:nvPicPr>
          <p:blipFill rotWithShape="1">
            <a:blip r:embed="rId7">
              <a:alphaModFix/>
            </a:blip>
            <a:srcRect r="5093"/>
            <a:stretch/>
          </p:blipFill>
          <p:spPr>
            <a:xfrm rot="5400000">
              <a:off x="5706470" y="6173526"/>
              <a:ext cx="758952" cy="606425"/>
            </a:xfrm>
            <a:prstGeom prst="rect">
              <a:avLst/>
            </a:prstGeom>
            <a:noFill/>
            <a:ln>
              <a:noFill/>
            </a:ln>
          </p:spPr>
        </p:pic>
      </p:grpSp>
      <p:sp>
        <p:nvSpPr>
          <p:cNvPr id="308" name="Google Shape;308;p9"/>
          <p:cNvSpPr txBox="1">
            <a:spLocks noGrp="1"/>
          </p:cNvSpPr>
          <p:nvPr>
            <p:ph type="title"/>
          </p:nvPr>
        </p:nvSpPr>
        <p:spPr>
          <a:xfrm>
            <a:off x="971551" y="736599"/>
            <a:ext cx="7200897" cy="9779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262626"/>
              </a:buClr>
              <a:buSzPts val="2800"/>
              <a:buFont typeface="Garamond"/>
              <a:buNone/>
            </a:pPr>
            <a:r>
              <a:rPr lang="en-US" sz="4400" b="1">
                <a:highlight>
                  <a:srgbClr val="FFFFFF"/>
                </a:highlight>
              </a:rPr>
              <a:t>Failure: Possible Worsts</a:t>
            </a:r>
            <a:endParaRPr sz="4400"/>
          </a:p>
        </p:txBody>
      </p:sp>
      <p:cxnSp>
        <p:nvCxnSpPr>
          <p:cNvPr id="309" name="Google Shape;309;p9"/>
          <p:cNvCxnSpPr/>
          <p:nvPr/>
        </p:nvCxnSpPr>
        <p:spPr>
          <a:xfrm>
            <a:off x="1112281" y="1800479"/>
            <a:ext cx="6955394" cy="0"/>
          </a:xfrm>
          <a:prstGeom prst="straightConnector1">
            <a:avLst/>
          </a:prstGeom>
          <a:noFill/>
          <a:ln w="15875" cap="flat" cmpd="sng">
            <a:solidFill>
              <a:schemeClr val="accent1"/>
            </a:solidFill>
            <a:prstDash val="solid"/>
            <a:round/>
            <a:headEnd type="none" w="sm" len="sm"/>
            <a:tailEnd type="none" w="sm" len="sm"/>
          </a:ln>
        </p:spPr>
      </p:cxnSp>
      <p:sp>
        <p:nvSpPr>
          <p:cNvPr id="310" name="Google Shape;310;p9"/>
          <p:cNvSpPr txBox="1">
            <a:spLocks noGrp="1"/>
          </p:cNvSpPr>
          <p:nvPr>
            <p:ph type="body" idx="1"/>
          </p:nvPr>
        </p:nvSpPr>
        <p:spPr>
          <a:xfrm>
            <a:off x="905687" y="1917699"/>
            <a:ext cx="7368582" cy="248920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280"/>
              </a:spcBef>
              <a:spcAft>
                <a:spcPts val="0"/>
              </a:spcAft>
              <a:buSzPts val="1610"/>
              <a:buNone/>
            </a:pPr>
            <a:r>
              <a:rPr lang="en-US" sz="1400" b="1">
                <a:highlight>
                  <a:schemeClr val="lt1"/>
                </a:highlight>
              </a:rPr>
              <a:t>For Me</a:t>
            </a:r>
            <a:endParaRPr/>
          </a:p>
          <a:p>
            <a:pPr marL="0" lvl="0" indent="0" algn="l" rtl="0">
              <a:lnSpc>
                <a:spcPct val="90000"/>
              </a:lnSpc>
              <a:spcBef>
                <a:spcPts val="880"/>
              </a:spcBef>
              <a:spcAft>
                <a:spcPts val="0"/>
              </a:spcAft>
              <a:buSzPts val="1610"/>
              <a:buNone/>
            </a:pPr>
            <a:r>
              <a:rPr lang="en-US" sz="1400">
                <a:highlight>
                  <a:schemeClr val="lt1"/>
                </a:highlight>
              </a:rPr>
              <a:t>I lose my job</a:t>
            </a:r>
            <a:endParaRPr/>
          </a:p>
          <a:p>
            <a:pPr marL="0" lvl="0" indent="0" algn="l" rtl="0">
              <a:lnSpc>
                <a:spcPct val="90000"/>
              </a:lnSpc>
              <a:spcBef>
                <a:spcPts val="880"/>
              </a:spcBef>
              <a:spcAft>
                <a:spcPts val="0"/>
              </a:spcAft>
              <a:buSzPts val="1610"/>
              <a:buNone/>
            </a:pPr>
            <a:r>
              <a:rPr lang="en-US" sz="1400" i="1">
                <a:highlight>
                  <a:schemeClr val="lt1"/>
                </a:highlight>
              </a:rPr>
              <a:t>	In doing so, I have learned something valuable about the priorities of that organization that allows me to move on </a:t>
            </a:r>
            <a:endParaRPr/>
          </a:p>
          <a:p>
            <a:pPr marL="0" lvl="0" indent="0" algn="l" rtl="0">
              <a:lnSpc>
                <a:spcPct val="90000"/>
              </a:lnSpc>
              <a:spcBef>
                <a:spcPts val="880"/>
              </a:spcBef>
              <a:spcAft>
                <a:spcPts val="0"/>
              </a:spcAft>
              <a:buSzPts val="1610"/>
              <a:buNone/>
            </a:pPr>
            <a:r>
              <a:rPr lang="en-US" sz="1400">
                <a:highlight>
                  <a:schemeClr val="lt1"/>
                </a:highlight>
              </a:rPr>
              <a:t>To get back on the horse: I will find an organization that has goals aligned with equality and accountability and try again.</a:t>
            </a:r>
            <a:endParaRPr/>
          </a:p>
          <a:p>
            <a:pPr marL="0" lvl="0" indent="0" algn="l" rtl="0">
              <a:lnSpc>
                <a:spcPct val="90000"/>
              </a:lnSpc>
              <a:spcBef>
                <a:spcPts val="880"/>
              </a:spcBef>
              <a:spcAft>
                <a:spcPts val="0"/>
              </a:spcAft>
              <a:buSzPts val="1610"/>
              <a:buNone/>
            </a:pPr>
            <a:endParaRPr sz="1400">
              <a:highlight>
                <a:srgbClr val="FFFFFF"/>
              </a:highlight>
            </a:endParaRPr>
          </a:p>
          <a:p>
            <a:pPr marL="0" lvl="0" indent="0" algn="ctr" rtl="0">
              <a:lnSpc>
                <a:spcPct val="90000"/>
              </a:lnSpc>
              <a:spcBef>
                <a:spcPts val="880"/>
              </a:spcBef>
              <a:spcAft>
                <a:spcPts val="0"/>
              </a:spcAft>
              <a:buSzPts val="1610"/>
              <a:buNone/>
            </a:pPr>
            <a:r>
              <a:rPr lang="en-US" sz="1400" b="1">
                <a:highlight>
                  <a:schemeClr val="lt1"/>
                </a:highlight>
              </a:rPr>
              <a:t>For the Organization</a:t>
            </a:r>
            <a:endParaRPr/>
          </a:p>
          <a:p>
            <a:pPr marL="0" lvl="0" indent="0" algn="l" rtl="0">
              <a:lnSpc>
                <a:spcPct val="90000"/>
              </a:lnSpc>
              <a:spcBef>
                <a:spcPts val="880"/>
              </a:spcBef>
              <a:spcAft>
                <a:spcPts val="0"/>
              </a:spcAft>
              <a:buSzPts val="1610"/>
              <a:buNone/>
            </a:pPr>
            <a:r>
              <a:rPr lang="en-US" sz="1400">
                <a:highlight>
                  <a:schemeClr val="lt1"/>
                </a:highlight>
              </a:rPr>
              <a:t>Further consolidation of “power” in the hands of those who protect the hierarchy above all else</a:t>
            </a:r>
            <a:endParaRPr sz="1400"/>
          </a:p>
          <a:p>
            <a:pPr marL="0" lvl="0" indent="0" algn="l" rtl="0">
              <a:lnSpc>
                <a:spcPct val="90000"/>
              </a:lnSpc>
              <a:spcBef>
                <a:spcPts val="880"/>
              </a:spcBef>
              <a:spcAft>
                <a:spcPts val="600"/>
              </a:spcAft>
              <a:buSzPts val="1610"/>
              <a:buFont typeface="Arial"/>
              <a:buNone/>
            </a:pPr>
            <a:endParaRPr sz="1400"/>
          </a:p>
        </p:txBody>
      </p:sp>
      <p:sp>
        <p:nvSpPr>
          <p:cNvPr id="311" name="Google Shape;311;p9"/>
          <p:cNvSpPr txBox="1"/>
          <p:nvPr/>
        </p:nvSpPr>
        <p:spPr>
          <a:xfrm>
            <a:off x="5041225" y="1300475"/>
            <a:ext cx="3185400" cy="400200"/>
          </a:xfrm>
          <a:prstGeom prst="rect">
            <a:avLst/>
          </a:prstGeom>
          <a:noFill/>
          <a:ln>
            <a:noFill/>
          </a:ln>
        </p:spPr>
        <p:txBody>
          <a:bodyPr spcFirstLastPara="1" wrap="square" lIns="91425" tIns="91425" rIns="91425" bIns="91425" anchor="t" anchorCtr="0">
            <a:spAutoFit/>
          </a:bodyPr>
          <a:lstStyle/>
          <a:p>
            <a:pPr marL="0" marR="0" lvl="0" indent="0" algn="l" rtl="0">
              <a:spcBef>
                <a:spcPts val="0"/>
              </a:spcBef>
              <a:spcAft>
                <a:spcPts val="0"/>
              </a:spcAft>
              <a:buClr>
                <a:schemeClr val="dk1"/>
              </a:buClr>
              <a:buSzPts val="1800"/>
              <a:buFont typeface="Garamond"/>
              <a:buNone/>
            </a:pPr>
            <a:endParaRPr sz="1800">
              <a:solidFill>
                <a:schemeClr val="dk1"/>
              </a:solidFill>
              <a:latin typeface="Garamond"/>
              <a:ea typeface="Garamond"/>
              <a:cs typeface="Garamond"/>
              <a:sym typeface="Garamond"/>
            </a:endParaRPr>
          </a:p>
        </p:txBody>
      </p:sp>
    </p:spTree>
  </p:cSld>
  <p:clrMapOvr>
    <a:masterClrMapping/>
  </p:clrMapOvr>
</p:sld>
</file>

<file path=ppt/theme/theme1.xml><?xml version="1.0" encoding="utf-8"?>
<a:theme xmlns:a="http://schemas.openxmlformats.org/drawingml/2006/main"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3184</Words>
  <Application>Microsoft Macintosh PowerPoint</Application>
  <PresentationFormat>On-screen Show (16:9)</PresentationFormat>
  <Paragraphs>219</Paragraphs>
  <Slides>12</Slides>
  <Notes>12</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12</vt:i4>
      </vt:variant>
    </vt:vector>
  </HeadingPairs>
  <TitlesOfParts>
    <vt:vector size="21" baseType="lpstr">
      <vt:lpstr>Century Gothic</vt:lpstr>
      <vt:lpstr>Georgia</vt:lpstr>
      <vt:lpstr>Times New Roman</vt:lpstr>
      <vt:lpstr>Calibri</vt:lpstr>
      <vt:lpstr>Garamond</vt:lpstr>
      <vt:lpstr>Arial</vt:lpstr>
      <vt:lpstr>Noto Sans Symbols</vt:lpstr>
      <vt:lpstr>Organic</vt:lpstr>
      <vt:lpstr>Organic</vt:lpstr>
      <vt:lpstr>Psychological Safety &amp; Accountability</vt:lpstr>
      <vt:lpstr>How might we… </vt:lpstr>
      <vt:lpstr>Learning from Criminology </vt:lpstr>
      <vt:lpstr>Radical collaboration</vt:lpstr>
      <vt:lpstr>PowerPoint Presentation</vt:lpstr>
      <vt:lpstr>Empathy</vt:lpstr>
      <vt:lpstr>PowerPoint Presentation</vt:lpstr>
      <vt:lpstr>A Bias For Action</vt:lpstr>
      <vt:lpstr>Failure: Possible Worsts</vt:lpstr>
      <vt:lpstr>PowerPoint Presentation</vt:lpstr>
      <vt:lpstr>Summary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Psychological Safety &amp; Accountability</dc:title>
  <dc:creator>Meena Iyer</dc:creator>
  <cp:lastModifiedBy>Meena Iyer</cp:lastModifiedBy>
  <cp:revision>1</cp:revision>
  <dcterms:modified xsi:type="dcterms:W3CDTF">2022-07-30T20:51:55Z</dcterms:modified>
</cp:coreProperties>
</file>